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4"/>
  </p:sldMasterIdLst>
  <p:notesMasterIdLst>
    <p:notesMasterId r:id="rId21"/>
  </p:notesMasterIdLst>
  <p:handoutMasterIdLst>
    <p:handoutMasterId r:id="rId22"/>
  </p:handoutMasterIdLst>
  <p:sldIdLst>
    <p:sldId id="359" r:id="rId5"/>
    <p:sldId id="325" r:id="rId6"/>
    <p:sldId id="362" r:id="rId7"/>
    <p:sldId id="363" r:id="rId8"/>
    <p:sldId id="369" r:id="rId9"/>
    <p:sldId id="364" r:id="rId10"/>
    <p:sldId id="365" r:id="rId11"/>
    <p:sldId id="366" r:id="rId12"/>
    <p:sldId id="367" r:id="rId13"/>
    <p:sldId id="368" r:id="rId14"/>
    <p:sldId id="370" r:id="rId15"/>
    <p:sldId id="371" r:id="rId16"/>
    <p:sldId id="372" r:id="rId17"/>
    <p:sldId id="373" r:id="rId18"/>
    <p:sldId id="374" r:id="rId19"/>
    <p:sldId id="318" r:id="rId20"/>
  </p:sldIdLst>
  <p:sldSz cx="14630400" cy="8229600"/>
  <p:notesSz cx="6858000" cy="9144000"/>
  <p:defaultTextStyle>
    <a:defPPr>
      <a:defRPr lang="en-US"/>
    </a:defPPr>
    <a:lvl1pPr algn="l" defTabSz="730213" rtl="0" fontAlgn="base">
      <a:spcBef>
        <a:spcPct val="50000"/>
      </a:spcBef>
      <a:spcAft>
        <a:spcPct val="0"/>
      </a:spcAft>
      <a:defRPr sz="30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1pPr>
    <a:lvl2pPr marL="730213" indent="-273036" algn="l" defTabSz="730213" rtl="0" fontAlgn="base">
      <a:spcBef>
        <a:spcPct val="50000"/>
      </a:spcBef>
      <a:spcAft>
        <a:spcPct val="0"/>
      </a:spcAft>
      <a:defRPr sz="30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2pPr>
    <a:lvl3pPr marL="1462015" indent="-547661" algn="l" defTabSz="730213" rtl="0" fontAlgn="base">
      <a:spcBef>
        <a:spcPct val="50000"/>
      </a:spcBef>
      <a:spcAft>
        <a:spcPct val="0"/>
      </a:spcAft>
      <a:defRPr sz="30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3pPr>
    <a:lvl4pPr marL="2193816" indent="-822285" algn="l" defTabSz="730213" rtl="0" fontAlgn="base">
      <a:spcBef>
        <a:spcPct val="50000"/>
      </a:spcBef>
      <a:spcAft>
        <a:spcPct val="0"/>
      </a:spcAft>
      <a:defRPr sz="30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4pPr>
    <a:lvl5pPr marL="2925617" indent="-1096908" algn="l" defTabSz="730213" rtl="0" fontAlgn="base">
      <a:spcBef>
        <a:spcPct val="50000"/>
      </a:spcBef>
      <a:spcAft>
        <a:spcPct val="0"/>
      </a:spcAft>
      <a:defRPr sz="30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5pPr>
    <a:lvl6pPr marL="2285886" algn="l" defTabSz="457177" rtl="0" eaLnBrk="1" latinLnBrk="0" hangingPunct="1">
      <a:defRPr sz="30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6pPr>
    <a:lvl7pPr marL="2743063" algn="l" defTabSz="457177" rtl="0" eaLnBrk="1" latinLnBrk="0" hangingPunct="1">
      <a:defRPr sz="30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7pPr>
    <a:lvl8pPr marL="3200240" algn="l" defTabSz="457177" rtl="0" eaLnBrk="1" latinLnBrk="0" hangingPunct="1">
      <a:defRPr sz="30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8pPr>
    <a:lvl9pPr marL="3657417" algn="l" defTabSz="457177" rtl="0" eaLnBrk="1" latinLnBrk="0" hangingPunct="1">
      <a:defRPr sz="30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632" userDrawn="1">
          <p15:clr>
            <a:srgbClr val="A4A3A4"/>
          </p15:clr>
        </p15:guide>
        <p15:guide id="3" orient="horz" pos="289">
          <p15:clr>
            <a:srgbClr val="A4A3A4"/>
          </p15:clr>
        </p15:guide>
        <p15:guide id="4" orient="horz" pos="4488" userDrawn="1">
          <p15:clr>
            <a:srgbClr val="A4A3A4"/>
          </p15:clr>
        </p15:guide>
        <p15:guide id="6" orient="horz" pos="4896" userDrawn="1">
          <p15:clr>
            <a:srgbClr val="A4A3A4"/>
          </p15:clr>
        </p15:guide>
        <p15:guide id="8" pos="4608">
          <p15:clr>
            <a:srgbClr val="A4A3A4"/>
          </p15:clr>
        </p15:guide>
        <p15:guide id="9" pos="1104" userDrawn="1">
          <p15:clr>
            <a:srgbClr val="A4A3A4"/>
          </p15:clr>
        </p15:guide>
        <p15:guide id="10" pos="46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 " initials="" lastIdx="3" clrIdx="0">
    <p:extLst>
      <p:ext uri="{19B8F6BF-5375-455C-9EA6-DF929625EA0E}">
        <p15:presenceInfo xmlns:p15="http://schemas.microsoft.com/office/powerpoint/2012/main" userId=" " providerId="None"/>
      </p:ext>
    </p:extLst>
  </p:cmAuthor>
  <p:cmAuthor id="2" name="Ariana Braccia" initials="AB" lastIdx="7" clrIdx="1">
    <p:extLst>
      <p:ext uri="{19B8F6BF-5375-455C-9EA6-DF929625EA0E}">
        <p15:presenceInfo xmlns:p15="http://schemas.microsoft.com/office/powerpoint/2012/main" userId="518c78be2160b79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66A"/>
    <a:srgbClr val="C8102E"/>
    <a:srgbClr val="888B8D"/>
    <a:srgbClr val="CA001B"/>
    <a:srgbClr val="88958D"/>
    <a:srgbClr val="D9D8D8"/>
    <a:srgbClr val="D8D8D7"/>
    <a:srgbClr val="CC0099"/>
    <a:srgbClr val="000099"/>
    <a:srgbClr val="4B4B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8" autoAdjust="0"/>
    <p:restoredTop sz="91611" autoAdjust="0"/>
  </p:normalViewPr>
  <p:slideViewPr>
    <p:cSldViewPr snapToGrid="0">
      <p:cViewPr varScale="1">
        <p:scale>
          <a:sx n="54" d="100"/>
          <a:sy n="54" d="100"/>
        </p:scale>
        <p:origin x="572" y="44"/>
      </p:cViewPr>
      <p:guideLst>
        <p:guide orient="horz" pos="4632"/>
        <p:guide orient="horz" pos="289"/>
        <p:guide orient="horz" pos="4488"/>
        <p:guide orient="horz" pos="4896"/>
        <p:guide pos="4608"/>
        <p:guide pos="1104"/>
        <p:guide pos="467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1840"/>
    </p:cViewPr>
  </p:sorterViewPr>
  <p:notesViewPr>
    <p:cSldViewPr snapToGrid="0">
      <p:cViewPr>
        <p:scale>
          <a:sx n="50" d="100"/>
          <a:sy n="50" d="100"/>
        </p:scale>
        <p:origin x="-2508" y="-49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ng, Elena   [JRDUS]" userId="3a2aef5f-36da-4087-bded-ca8f33c6a0f3" providerId="ADAL" clId="{F04059B3-0913-447B-8622-255041541912}"/>
    <pc:docChg chg="undo custSel addSld delSld modSld">
      <pc:chgData name="Wang, Elena   [JRDUS]" userId="3a2aef5f-36da-4087-bded-ca8f33c6a0f3" providerId="ADAL" clId="{F04059B3-0913-447B-8622-255041541912}" dt="2023-08-06T20:29:12.607" v="2266" actId="1076"/>
      <pc:docMkLst>
        <pc:docMk/>
      </pc:docMkLst>
      <pc:sldChg chg="delSp modSp del mod">
        <pc:chgData name="Wang, Elena   [JRDUS]" userId="3a2aef5f-36da-4087-bded-ca8f33c6a0f3" providerId="ADAL" clId="{F04059B3-0913-447B-8622-255041541912}" dt="2023-08-04T16:13:15.684" v="186" actId="2696"/>
        <pc:sldMkLst>
          <pc:docMk/>
          <pc:sldMk cId="358314846" sldId="292"/>
        </pc:sldMkLst>
        <pc:spChg chg="mod">
          <ac:chgData name="Wang, Elena   [JRDUS]" userId="3a2aef5f-36da-4087-bded-ca8f33c6a0f3" providerId="ADAL" clId="{F04059B3-0913-447B-8622-255041541912}" dt="2023-08-04T16:10:07.735" v="167"/>
          <ac:spMkLst>
            <pc:docMk/>
            <pc:sldMk cId="358314846" sldId="292"/>
            <ac:spMk id="2" creationId="{00000000-0000-0000-0000-000000000000}"/>
          </ac:spMkLst>
        </pc:spChg>
        <pc:spChg chg="del mod">
          <ac:chgData name="Wang, Elena   [JRDUS]" userId="3a2aef5f-36da-4087-bded-ca8f33c6a0f3" providerId="ADAL" clId="{F04059B3-0913-447B-8622-255041541912}" dt="2023-08-04T16:10:34.748" v="171" actId="478"/>
          <ac:spMkLst>
            <pc:docMk/>
            <pc:sldMk cId="358314846" sldId="292"/>
            <ac:spMk id="3" creationId="{00000000-0000-0000-0000-000000000000}"/>
          </ac:spMkLst>
        </pc:spChg>
        <pc:spChg chg="mod">
          <ac:chgData name="Wang, Elena   [JRDUS]" userId="3a2aef5f-36da-4087-bded-ca8f33c6a0f3" providerId="ADAL" clId="{F04059B3-0913-447B-8622-255041541912}" dt="2023-08-04T16:11:26.711" v="180" actId="1076"/>
          <ac:spMkLst>
            <pc:docMk/>
            <pc:sldMk cId="358314846" sldId="292"/>
            <ac:spMk id="8" creationId="{CF29AF70-6F08-B843-836A-D5E229BDAA8B}"/>
          </ac:spMkLst>
        </pc:spChg>
      </pc:sldChg>
      <pc:sldChg chg="del">
        <pc:chgData name="Wang, Elena   [JRDUS]" userId="3a2aef5f-36da-4087-bded-ca8f33c6a0f3" providerId="ADAL" clId="{F04059B3-0913-447B-8622-255041541912}" dt="2023-08-04T20:35:53.041" v="1852" actId="47"/>
        <pc:sldMkLst>
          <pc:docMk/>
          <pc:sldMk cId="2639415878" sldId="310"/>
        </pc:sldMkLst>
      </pc:sldChg>
      <pc:sldChg chg="del">
        <pc:chgData name="Wang, Elena   [JRDUS]" userId="3a2aef5f-36da-4087-bded-ca8f33c6a0f3" providerId="ADAL" clId="{F04059B3-0913-447B-8622-255041541912}" dt="2023-08-04T20:35:54.167" v="1853" actId="47"/>
        <pc:sldMkLst>
          <pc:docMk/>
          <pc:sldMk cId="1206049235" sldId="311"/>
        </pc:sldMkLst>
      </pc:sldChg>
      <pc:sldChg chg="del">
        <pc:chgData name="Wang, Elena   [JRDUS]" userId="3a2aef5f-36da-4087-bded-ca8f33c6a0f3" providerId="ADAL" clId="{F04059B3-0913-447B-8622-255041541912}" dt="2023-08-04T20:35:50.513" v="1849" actId="47"/>
        <pc:sldMkLst>
          <pc:docMk/>
          <pc:sldMk cId="723566625" sldId="322"/>
        </pc:sldMkLst>
      </pc:sldChg>
      <pc:sldChg chg="del">
        <pc:chgData name="Wang, Elena   [JRDUS]" userId="3a2aef5f-36da-4087-bded-ca8f33c6a0f3" providerId="ADAL" clId="{F04059B3-0913-447B-8622-255041541912}" dt="2023-08-06T19:17:48.750" v="2150" actId="2696"/>
        <pc:sldMkLst>
          <pc:docMk/>
          <pc:sldMk cId="1971003030" sldId="323"/>
        </pc:sldMkLst>
      </pc:sldChg>
      <pc:sldChg chg="addSp modSp mod">
        <pc:chgData name="Wang, Elena   [JRDUS]" userId="3a2aef5f-36da-4087-bded-ca8f33c6a0f3" providerId="ADAL" clId="{F04059B3-0913-447B-8622-255041541912}" dt="2023-08-06T19:18:53.153" v="2162"/>
        <pc:sldMkLst>
          <pc:docMk/>
          <pc:sldMk cId="3366546533" sldId="325"/>
        </pc:sldMkLst>
        <pc:spChg chg="mod">
          <ac:chgData name="Wang, Elena   [JRDUS]" userId="3a2aef5f-36da-4087-bded-ca8f33c6a0f3" providerId="ADAL" clId="{F04059B3-0913-447B-8622-255041541912}" dt="2023-08-04T16:09:24.513" v="166" actId="1076"/>
          <ac:spMkLst>
            <pc:docMk/>
            <pc:sldMk cId="3366546533" sldId="325"/>
            <ac:spMk id="2" creationId="{9A32879E-DD69-3B4E-9538-28BCAE97DFC5}"/>
          </ac:spMkLst>
        </pc:spChg>
        <pc:spChg chg="mod">
          <ac:chgData name="Wang, Elena   [JRDUS]" userId="3a2aef5f-36da-4087-bded-ca8f33c6a0f3" providerId="ADAL" clId="{F04059B3-0913-447B-8622-255041541912}" dt="2023-08-04T16:08:35.582" v="162"/>
          <ac:spMkLst>
            <pc:docMk/>
            <pc:sldMk cId="3366546533" sldId="325"/>
            <ac:spMk id="3" creationId="{2B424324-6A24-544A-B0F1-B994865381BA}"/>
          </ac:spMkLst>
        </pc:spChg>
        <pc:spChg chg="add mod">
          <ac:chgData name="Wang, Elena   [JRDUS]" userId="3a2aef5f-36da-4087-bded-ca8f33c6a0f3" providerId="ADAL" clId="{F04059B3-0913-447B-8622-255041541912}" dt="2023-08-04T16:08:24.586" v="161" actId="20577"/>
          <ac:spMkLst>
            <pc:docMk/>
            <pc:sldMk cId="3366546533" sldId="325"/>
            <ac:spMk id="4" creationId="{2BCA8718-118B-3828-CB02-E19540CC8FFD}"/>
          </ac:spMkLst>
        </pc:spChg>
        <pc:spChg chg="mod">
          <ac:chgData name="Wang, Elena   [JRDUS]" userId="3a2aef5f-36da-4087-bded-ca8f33c6a0f3" providerId="ADAL" clId="{F04059B3-0913-447B-8622-255041541912}" dt="2023-08-06T19:18:53.153" v="2162"/>
          <ac:spMkLst>
            <pc:docMk/>
            <pc:sldMk cId="3366546533" sldId="325"/>
            <ac:spMk id="9" creationId="{ADE282A7-D99C-9543-8BEA-3782C936C1D7}"/>
          </ac:spMkLst>
        </pc:spChg>
        <pc:spChg chg="mod">
          <ac:chgData name="Wang, Elena   [JRDUS]" userId="3a2aef5f-36da-4087-bded-ca8f33c6a0f3" providerId="ADAL" clId="{F04059B3-0913-447B-8622-255041541912}" dt="2023-08-04T16:06:24.896" v="125" actId="1076"/>
          <ac:spMkLst>
            <pc:docMk/>
            <pc:sldMk cId="3366546533" sldId="325"/>
            <ac:spMk id="11" creationId="{FECC28C5-AAA8-3E4B-89BE-6FCFB01BFFB2}"/>
          </ac:spMkLst>
        </pc:spChg>
        <pc:spChg chg="mod">
          <ac:chgData name="Wang, Elena   [JRDUS]" userId="3a2aef5f-36da-4087-bded-ca8f33c6a0f3" providerId="ADAL" clId="{F04059B3-0913-447B-8622-255041541912}" dt="2023-08-04T16:06:44.620" v="127" actId="1076"/>
          <ac:spMkLst>
            <pc:docMk/>
            <pc:sldMk cId="3366546533" sldId="325"/>
            <ac:spMk id="12" creationId="{77ECB36F-3956-FE43-A70D-EE828766CC39}"/>
          </ac:spMkLst>
        </pc:spChg>
        <pc:spChg chg="mod">
          <ac:chgData name="Wang, Elena   [JRDUS]" userId="3a2aef5f-36da-4087-bded-ca8f33c6a0f3" providerId="ADAL" clId="{F04059B3-0913-447B-8622-255041541912}" dt="2023-08-04T16:07:49.803" v="153" actId="1076"/>
          <ac:spMkLst>
            <pc:docMk/>
            <pc:sldMk cId="3366546533" sldId="325"/>
            <ac:spMk id="13" creationId="{DD98876C-97C3-8B4E-92E0-A39EE073423D}"/>
          </ac:spMkLst>
        </pc:spChg>
      </pc:sldChg>
      <pc:sldChg chg="del">
        <pc:chgData name="Wang, Elena   [JRDUS]" userId="3a2aef5f-36da-4087-bded-ca8f33c6a0f3" providerId="ADAL" clId="{F04059B3-0913-447B-8622-255041541912}" dt="2023-08-04T20:35:31.895" v="1838" actId="47"/>
        <pc:sldMkLst>
          <pc:docMk/>
          <pc:sldMk cId="2250822365" sldId="328"/>
        </pc:sldMkLst>
      </pc:sldChg>
      <pc:sldChg chg="del">
        <pc:chgData name="Wang, Elena   [JRDUS]" userId="3a2aef5f-36da-4087-bded-ca8f33c6a0f3" providerId="ADAL" clId="{F04059B3-0913-447B-8622-255041541912}" dt="2023-08-04T20:35:34.043" v="1839" actId="47"/>
        <pc:sldMkLst>
          <pc:docMk/>
          <pc:sldMk cId="3098721178" sldId="329"/>
        </pc:sldMkLst>
      </pc:sldChg>
      <pc:sldChg chg="del">
        <pc:chgData name="Wang, Elena   [JRDUS]" userId="3a2aef5f-36da-4087-bded-ca8f33c6a0f3" providerId="ADAL" clId="{F04059B3-0913-447B-8622-255041541912}" dt="2023-08-04T20:35:35.006" v="1840" actId="47"/>
        <pc:sldMkLst>
          <pc:docMk/>
          <pc:sldMk cId="1304753434" sldId="335"/>
        </pc:sldMkLst>
      </pc:sldChg>
      <pc:sldChg chg="del">
        <pc:chgData name="Wang, Elena   [JRDUS]" userId="3a2aef5f-36da-4087-bded-ca8f33c6a0f3" providerId="ADAL" clId="{F04059B3-0913-447B-8622-255041541912}" dt="2023-08-04T20:35:56.589" v="1855" actId="47"/>
        <pc:sldMkLst>
          <pc:docMk/>
          <pc:sldMk cId="639230608" sldId="336"/>
        </pc:sldMkLst>
      </pc:sldChg>
      <pc:sldChg chg="del">
        <pc:chgData name="Wang, Elena   [JRDUS]" userId="3a2aef5f-36da-4087-bded-ca8f33c6a0f3" providerId="ADAL" clId="{F04059B3-0913-447B-8622-255041541912}" dt="2023-08-04T20:35:36.747" v="1843" actId="47"/>
        <pc:sldMkLst>
          <pc:docMk/>
          <pc:sldMk cId="1016010867" sldId="337"/>
        </pc:sldMkLst>
      </pc:sldChg>
      <pc:sldChg chg="del">
        <pc:chgData name="Wang, Elena   [JRDUS]" userId="3a2aef5f-36da-4087-bded-ca8f33c6a0f3" providerId="ADAL" clId="{F04059B3-0913-447B-8622-255041541912}" dt="2023-08-04T20:35:35.446" v="1841" actId="47"/>
        <pc:sldMkLst>
          <pc:docMk/>
          <pc:sldMk cId="988410455" sldId="338"/>
        </pc:sldMkLst>
      </pc:sldChg>
      <pc:sldChg chg="del">
        <pc:chgData name="Wang, Elena   [JRDUS]" userId="3a2aef5f-36da-4087-bded-ca8f33c6a0f3" providerId="ADAL" clId="{F04059B3-0913-447B-8622-255041541912}" dt="2023-08-04T20:35:52.233" v="1851" actId="47"/>
        <pc:sldMkLst>
          <pc:docMk/>
          <pc:sldMk cId="3139421013" sldId="339"/>
        </pc:sldMkLst>
      </pc:sldChg>
      <pc:sldChg chg="del">
        <pc:chgData name="Wang, Elena   [JRDUS]" userId="3a2aef5f-36da-4087-bded-ca8f33c6a0f3" providerId="ADAL" clId="{F04059B3-0913-447B-8622-255041541912}" dt="2023-08-04T20:35:51.103" v="1850" actId="47"/>
        <pc:sldMkLst>
          <pc:docMk/>
          <pc:sldMk cId="926911548" sldId="341"/>
        </pc:sldMkLst>
      </pc:sldChg>
      <pc:sldChg chg="del">
        <pc:chgData name="Wang, Elena   [JRDUS]" userId="3a2aef5f-36da-4087-bded-ca8f33c6a0f3" providerId="ADAL" clId="{F04059B3-0913-447B-8622-255041541912}" dt="2023-08-04T16:08:53.817" v="163" actId="2696"/>
        <pc:sldMkLst>
          <pc:docMk/>
          <pc:sldMk cId="1546839695" sldId="344"/>
        </pc:sldMkLst>
      </pc:sldChg>
      <pc:sldChg chg="del">
        <pc:chgData name="Wang, Elena   [JRDUS]" userId="3a2aef5f-36da-4087-bded-ca8f33c6a0f3" providerId="ADAL" clId="{F04059B3-0913-447B-8622-255041541912}" dt="2023-08-04T20:35:38.068" v="1844" actId="47"/>
        <pc:sldMkLst>
          <pc:docMk/>
          <pc:sldMk cId="1490290344" sldId="345"/>
        </pc:sldMkLst>
      </pc:sldChg>
      <pc:sldChg chg="del">
        <pc:chgData name="Wang, Elena   [JRDUS]" userId="3a2aef5f-36da-4087-bded-ca8f33c6a0f3" providerId="ADAL" clId="{F04059B3-0913-447B-8622-255041541912}" dt="2023-08-04T20:35:39.955" v="1846" actId="47"/>
        <pc:sldMkLst>
          <pc:docMk/>
          <pc:sldMk cId="2509878353" sldId="346"/>
        </pc:sldMkLst>
      </pc:sldChg>
      <pc:sldChg chg="del">
        <pc:chgData name="Wang, Elena   [JRDUS]" userId="3a2aef5f-36da-4087-bded-ca8f33c6a0f3" providerId="ADAL" clId="{F04059B3-0913-447B-8622-255041541912}" dt="2023-08-04T20:35:57.782" v="1856" actId="47"/>
        <pc:sldMkLst>
          <pc:docMk/>
          <pc:sldMk cId="3103380408" sldId="347"/>
        </pc:sldMkLst>
      </pc:sldChg>
      <pc:sldChg chg="del">
        <pc:chgData name="Wang, Elena   [JRDUS]" userId="3a2aef5f-36da-4087-bded-ca8f33c6a0f3" providerId="ADAL" clId="{F04059B3-0913-447B-8622-255041541912}" dt="2023-08-04T20:35:55.419" v="1854" actId="47"/>
        <pc:sldMkLst>
          <pc:docMk/>
          <pc:sldMk cId="984698747" sldId="348"/>
        </pc:sldMkLst>
      </pc:sldChg>
      <pc:sldChg chg="del">
        <pc:chgData name="Wang, Elena   [JRDUS]" userId="3a2aef5f-36da-4087-bded-ca8f33c6a0f3" providerId="ADAL" clId="{F04059B3-0913-447B-8622-255041541912}" dt="2023-08-04T20:35:36.343" v="1842" actId="47"/>
        <pc:sldMkLst>
          <pc:docMk/>
          <pc:sldMk cId="2085760472" sldId="353"/>
        </pc:sldMkLst>
      </pc:sldChg>
      <pc:sldChg chg="del">
        <pc:chgData name="Wang, Elena   [JRDUS]" userId="3a2aef5f-36da-4087-bded-ca8f33c6a0f3" providerId="ADAL" clId="{F04059B3-0913-447B-8622-255041541912}" dt="2023-08-04T20:35:40.487" v="1847" actId="47"/>
        <pc:sldMkLst>
          <pc:docMk/>
          <pc:sldMk cId="2835534558" sldId="356"/>
        </pc:sldMkLst>
      </pc:sldChg>
      <pc:sldChg chg="del">
        <pc:chgData name="Wang, Elena   [JRDUS]" userId="3a2aef5f-36da-4087-bded-ca8f33c6a0f3" providerId="ADAL" clId="{F04059B3-0913-447B-8622-255041541912}" dt="2023-08-04T20:35:41.732" v="1848" actId="47"/>
        <pc:sldMkLst>
          <pc:docMk/>
          <pc:sldMk cId="3499964425" sldId="358"/>
        </pc:sldMkLst>
      </pc:sldChg>
      <pc:sldChg chg="addSp delSp modSp mod">
        <pc:chgData name="Wang, Elena   [JRDUS]" userId="3a2aef5f-36da-4087-bded-ca8f33c6a0f3" providerId="ADAL" clId="{F04059B3-0913-447B-8622-255041541912}" dt="2023-08-06T20:29:12.607" v="2266" actId="1076"/>
        <pc:sldMkLst>
          <pc:docMk/>
          <pc:sldMk cId="2472549012" sldId="359"/>
        </pc:sldMkLst>
        <pc:spChg chg="mod">
          <ac:chgData name="Wang, Elena   [JRDUS]" userId="3a2aef5f-36da-4087-bded-ca8f33c6a0f3" providerId="ADAL" clId="{F04059B3-0913-447B-8622-255041541912}" dt="2023-08-04T20:37:24.901" v="1867" actId="1076"/>
          <ac:spMkLst>
            <pc:docMk/>
            <pc:sldMk cId="2472549012" sldId="359"/>
            <ac:spMk id="2" creationId="{386C051E-306B-F340-881C-12F3E1511343}"/>
          </ac:spMkLst>
        </pc:spChg>
        <pc:spChg chg="mod">
          <ac:chgData name="Wang, Elena   [JRDUS]" userId="3a2aef5f-36da-4087-bded-ca8f33c6a0f3" providerId="ADAL" clId="{F04059B3-0913-447B-8622-255041541912}" dt="2023-08-06T20:28:47.618" v="2262" actId="1076"/>
          <ac:spMkLst>
            <pc:docMk/>
            <pc:sldMk cId="2472549012" sldId="359"/>
            <ac:spMk id="3" creationId="{0866B30C-0A64-3B4A-961C-2D73A2640521}"/>
          </ac:spMkLst>
        </pc:spChg>
        <pc:spChg chg="mod">
          <ac:chgData name="Wang, Elena   [JRDUS]" userId="3a2aef5f-36da-4087-bded-ca8f33c6a0f3" providerId="ADAL" clId="{F04059B3-0913-447B-8622-255041541912}" dt="2023-08-06T19:18:40.806" v="2161"/>
          <ac:spMkLst>
            <pc:docMk/>
            <pc:sldMk cId="2472549012" sldId="359"/>
            <ac:spMk id="4" creationId="{D5785A23-6C0F-4A41-BA2A-24E6596D2FBD}"/>
          </ac:spMkLst>
        </pc:spChg>
        <pc:spChg chg="add mod">
          <ac:chgData name="Wang, Elena   [JRDUS]" userId="3a2aef5f-36da-4087-bded-ca8f33c6a0f3" providerId="ADAL" clId="{F04059B3-0913-447B-8622-255041541912}" dt="2023-08-06T20:29:12.607" v="2266" actId="1076"/>
          <ac:spMkLst>
            <pc:docMk/>
            <pc:sldMk cId="2472549012" sldId="359"/>
            <ac:spMk id="5" creationId="{3C4E6EE9-BD77-BC9F-7C07-A9D475111C82}"/>
          </ac:spMkLst>
        </pc:spChg>
        <pc:picChg chg="add del mod">
          <ac:chgData name="Wang, Elena   [JRDUS]" userId="3a2aef5f-36da-4087-bded-ca8f33c6a0f3" providerId="ADAL" clId="{F04059B3-0913-447B-8622-255041541912}" dt="2023-08-06T20:27:08.460" v="2243" actId="478"/>
          <ac:picMkLst>
            <pc:docMk/>
            <pc:sldMk cId="2472549012" sldId="359"/>
            <ac:picMk id="7" creationId="{8DFE9F5B-DD13-A438-E57C-45AC2F7909AF}"/>
          </ac:picMkLst>
        </pc:picChg>
        <pc:picChg chg="add mod">
          <ac:chgData name="Wang, Elena   [JRDUS]" userId="3a2aef5f-36da-4087-bded-ca8f33c6a0f3" providerId="ADAL" clId="{F04059B3-0913-447B-8622-255041541912}" dt="2023-08-06T20:27:45.608" v="2253" actId="1076"/>
          <ac:picMkLst>
            <pc:docMk/>
            <pc:sldMk cId="2472549012" sldId="359"/>
            <ac:picMk id="9" creationId="{2EC8BFB9-87EA-DA5C-929C-4A3BD3DE0A3E}"/>
          </ac:picMkLst>
        </pc:picChg>
      </pc:sldChg>
      <pc:sldChg chg="del">
        <pc:chgData name="Wang, Elena   [JRDUS]" userId="3a2aef5f-36da-4087-bded-ca8f33c6a0f3" providerId="ADAL" clId="{F04059B3-0913-447B-8622-255041541912}" dt="2023-08-04T20:35:39.177" v="1845" actId="47"/>
        <pc:sldMkLst>
          <pc:docMk/>
          <pc:sldMk cId="2564143686" sldId="361"/>
        </pc:sldMkLst>
      </pc:sldChg>
      <pc:sldChg chg="modSp add mod">
        <pc:chgData name="Wang, Elena   [JRDUS]" userId="3a2aef5f-36da-4087-bded-ca8f33c6a0f3" providerId="ADAL" clId="{F04059B3-0913-447B-8622-255041541912}" dt="2023-08-06T19:19:02.114" v="2163"/>
        <pc:sldMkLst>
          <pc:docMk/>
          <pc:sldMk cId="311399117" sldId="362"/>
        </pc:sldMkLst>
        <pc:spChg chg="mod">
          <ac:chgData name="Wang, Elena   [JRDUS]" userId="3a2aef5f-36da-4087-bded-ca8f33c6a0f3" providerId="ADAL" clId="{F04059B3-0913-447B-8622-255041541912}" dt="2023-08-06T19:19:02.114" v="2163"/>
          <ac:spMkLst>
            <pc:docMk/>
            <pc:sldMk cId="311399117" sldId="362"/>
            <ac:spMk id="7" creationId="{B94E460B-9DEA-7941-B021-49E7BCBC99B7}"/>
          </ac:spMkLst>
        </pc:spChg>
        <pc:spChg chg="mod">
          <ac:chgData name="Wang, Elena   [JRDUS]" userId="3a2aef5f-36da-4087-bded-ca8f33c6a0f3" providerId="ADAL" clId="{F04059B3-0913-447B-8622-255041541912}" dt="2023-08-04T16:12:37.839" v="185" actId="12"/>
          <ac:spMkLst>
            <pc:docMk/>
            <pc:sldMk cId="311399117" sldId="362"/>
            <ac:spMk id="8" creationId="{CF29AF70-6F08-B843-836A-D5E229BDAA8B}"/>
          </ac:spMkLst>
        </pc:spChg>
      </pc:sldChg>
      <pc:sldChg chg="modSp add mod">
        <pc:chgData name="Wang, Elena   [JRDUS]" userId="3a2aef5f-36da-4087-bded-ca8f33c6a0f3" providerId="ADAL" clId="{F04059B3-0913-447B-8622-255041541912}" dt="2023-08-06T19:19:15.419" v="2164"/>
        <pc:sldMkLst>
          <pc:docMk/>
          <pc:sldMk cId="2244071384" sldId="363"/>
        </pc:sldMkLst>
        <pc:spChg chg="mod">
          <ac:chgData name="Wang, Elena   [JRDUS]" userId="3a2aef5f-36da-4087-bded-ca8f33c6a0f3" providerId="ADAL" clId="{F04059B3-0913-447B-8622-255041541912}" dt="2023-08-04T17:15:16.329" v="295" actId="1076"/>
          <ac:spMkLst>
            <pc:docMk/>
            <pc:sldMk cId="2244071384" sldId="363"/>
            <ac:spMk id="2" creationId="{00000000-0000-0000-0000-000000000000}"/>
          </ac:spMkLst>
        </pc:spChg>
        <pc:spChg chg="mod">
          <ac:chgData name="Wang, Elena   [JRDUS]" userId="3a2aef5f-36da-4087-bded-ca8f33c6a0f3" providerId="ADAL" clId="{F04059B3-0913-447B-8622-255041541912}" dt="2023-08-06T19:19:15.419" v="2164"/>
          <ac:spMkLst>
            <pc:docMk/>
            <pc:sldMk cId="2244071384" sldId="363"/>
            <ac:spMk id="7" creationId="{B94E460B-9DEA-7941-B021-49E7BCBC99B7}"/>
          </ac:spMkLst>
        </pc:spChg>
        <pc:spChg chg="mod">
          <ac:chgData name="Wang, Elena   [JRDUS]" userId="3a2aef5f-36da-4087-bded-ca8f33c6a0f3" providerId="ADAL" clId="{F04059B3-0913-447B-8622-255041541912}" dt="2023-08-04T20:19:35.689" v="1671" actId="1076"/>
          <ac:spMkLst>
            <pc:docMk/>
            <pc:sldMk cId="2244071384" sldId="363"/>
            <ac:spMk id="8" creationId="{CF29AF70-6F08-B843-836A-D5E229BDAA8B}"/>
          </ac:spMkLst>
        </pc:spChg>
      </pc:sldChg>
      <pc:sldChg chg="addSp delSp modSp add mod">
        <pc:chgData name="Wang, Elena   [JRDUS]" userId="3a2aef5f-36da-4087-bded-ca8f33c6a0f3" providerId="ADAL" clId="{F04059B3-0913-447B-8622-255041541912}" dt="2023-08-06T19:20:08.247" v="2169"/>
        <pc:sldMkLst>
          <pc:docMk/>
          <pc:sldMk cId="42816276" sldId="364"/>
        </pc:sldMkLst>
        <pc:spChg chg="mod">
          <ac:chgData name="Wang, Elena   [JRDUS]" userId="3a2aef5f-36da-4087-bded-ca8f33c6a0f3" providerId="ADAL" clId="{F04059B3-0913-447B-8622-255041541912}" dt="2023-08-04T20:39:28.913" v="1876" actId="1076"/>
          <ac:spMkLst>
            <pc:docMk/>
            <pc:sldMk cId="42816276" sldId="364"/>
            <ac:spMk id="2" creationId="{00000000-0000-0000-0000-000000000000}"/>
          </ac:spMkLst>
        </pc:spChg>
        <pc:spChg chg="add del">
          <ac:chgData name="Wang, Elena   [JRDUS]" userId="3a2aef5f-36da-4087-bded-ca8f33c6a0f3" providerId="ADAL" clId="{F04059B3-0913-447B-8622-255041541912}" dt="2023-08-06T19:20:02.389" v="2168" actId="22"/>
          <ac:spMkLst>
            <pc:docMk/>
            <pc:sldMk cId="42816276" sldId="364"/>
            <ac:spMk id="5" creationId="{D0812D1F-2088-7117-F53D-3E2D8DA9F4C1}"/>
          </ac:spMkLst>
        </pc:spChg>
        <pc:spChg chg="add mod">
          <ac:chgData name="Wang, Elena   [JRDUS]" userId="3a2aef5f-36da-4087-bded-ca8f33c6a0f3" providerId="ADAL" clId="{F04059B3-0913-447B-8622-255041541912}" dt="2023-08-06T19:20:08.247" v="2169"/>
          <ac:spMkLst>
            <pc:docMk/>
            <pc:sldMk cId="42816276" sldId="364"/>
            <ac:spMk id="6" creationId="{4C1B5B0D-C3E4-1F48-6C22-F53E994D122C}"/>
          </ac:spMkLst>
        </pc:spChg>
        <pc:spChg chg="del">
          <ac:chgData name="Wang, Elena   [JRDUS]" userId="3a2aef5f-36da-4087-bded-ca8f33c6a0f3" providerId="ADAL" clId="{F04059B3-0913-447B-8622-255041541912}" dt="2023-08-06T19:20:00.711" v="2166" actId="478"/>
          <ac:spMkLst>
            <pc:docMk/>
            <pc:sldMk cId="42816276" sldId="364"/>
            <ac:spMk id="7" creationId="{B94E460B-9DEA-7941-B021-49E7BCBC99B7}"/>
          </ac:spMkLst>
        </pc:spChg>
        <pc:spChg chg="mod">
          <ac:chgData name="Wang, Elena   [JRDUS]" userId="3a2aef5f-36da-4087-bded-ca8f33c6a0f3" providerId="ADAL" clId="{F04059B3-0913-447B-8622-255041541912}" dt="2023-08-04T20:39:38.541" v="1878" actId="1076"/>
          <ac:spMkLst>
            <pc:docMk/>
            <pc:sldMk cId="42816276" sldId="364"/>
            <ac:spMk id="8" creationId="{CF29AF70-6F08-B843-836A-D5E229BDAA8B}"/>
          </ac:spMkLst>
        </pc:spChg>
        <pc:spChg chg="del">
          <ac:chgData name="Wang, Elena   [JRDUS]" userId="3a2aef5f-36da-4087-bded-ca8f33c6a0f3" providerId="ADAL" clId="{F04059B3-0913-447B-8622-255041541912}" dt="2023-08-04T17:25:02.435" v="397" actId="478"/>
          <ac:spMkLst>
            <pc:docMk/>
            <pc:sldMk cId="42816276" sldId="364"/>
            <ac:spMk id="9" creationId="{DF3D1880-568E-6C4A-89A8-9DD3F086C956}"/>
          </ac:spMkLst>
        </pc:spChg>
      </pc:sldChg>
      <pc:sldChg chg="addSp delSp modSp add mod">
        <pc:chgData name="Wang, Elena   [JRDUS]" userId="3a2aef5f-36da-4087-bded-ca8f33c6a0f3" providerId="ADAL" clId="{F04059B3-0913-447B-8622-255041541912}" dt="2023-08-06T19:22:57.330" v="2193" actId="478"/>
        <pc:sldMkLst>
          <pc:docMk/>
          <pc:sldMk cId="512896036" sldId="365"/>
        </pc:sldMkLst>
        <pc:spChg chg="mod">
          <ac:chgData name="Wang, Elena   [JRDUS]" userId="3a2aef5f-36da-4087-bded-ca8f33c6a0f3" providerId="ADAL" clId="{F04059B3-0913-447B-8622-255041541912}" dt="2023-08-04T17:39:06.991" v="1522"/>
          <ac:spMkLst>
            <pc:docMk/>
            <pc:sldMk cId="512896036" sldId="365"/>
            <ac:spMk id="2" creationId="{00000000-0000-0000-0000-000000000000}"/>
          </ac:spMkLst>
        </pc:spChg>
        <pc:spChg chg="add mod">
          <ac:chgData name="Wang, Elena   [JRDUS]" userId="3a2aef5f-36da-4087-bded-ca8f33c6a0f3" providerId="ADAL" clId="{F04059B3-0913-447B-8622-255041541912}" dt="2023-08-04T17:39:34.191" v="1528" actId="1076"/>
          <ac:spMkLst>
            <pc:docMk/>
            <pc:sldMk cId="512896036" sldId="365"/>
            <ac:spMk id="5" creationId="{C24B639D-3413-F86F-57FD-603D66E17C16}"/>
          </ac:spMkLst>
        </pc:spChg>
        <pc:spChg chg="mod">
          <ac:chgData name="Wang, Elena   [JRDUS]" userId="3a2aef5f-36da-4087-bded-ca8f33c6a0f3" providerId="ADAL" clId="{F04059B3-0913-447B-8622-255041541912}" dt="2023-08-06T19:20:22.177" v="2170"/>
          <ac:spMkLst>
            <pc:docMk/>
            <pc:sldMk cId="512896036" sldId="365"/>
            <ac:spMk id="7" creationId="{B94E460B-9DEA-7941-B021-49E7BCBC99B7}"/>
          </ac:spMkLst>
        </pc:spChg>
        <pc:spChg chg="del">
          <ac:chgData name="Wang, Elena   [JRDUS]" userId="3a2aef5f-36da-4087-bded-ca8f33c6a0f3" providerId="ADAL" clId="{F04059B3-0913-447B-8622-255041541912}" dt="2023-08-04T17:39:14.226" v="1523" actId="478"/>
          <ac:spMkLst>
            <pc:docMk/>
            <pc:sldMk cId="512896036" sldId="365"/>
            <ac:spMk id="8" creationId="{CF29AF70-6F08-B843-836A-D5E229BDAA8B}"/>
          </ac:spMkLst>
        </pc:spChg>
        <pc:spChg chg="add del mod">
          <ac:chgData name="Wang, Elena   [JRDUS]" userId="3a2aef5f-36da-4087-bded-ca8f33c6a0f3" providerId="ADAL" clId="{F04059B3-0913-447B-8622-255041541912}" dt="2023-08-06T19:22:57.330" v="2193" actId="478"/>
          <ac:spMkLst>
            <pc:docMk/>
            <pc:sldMk cId="512896036" sldId="365"/>
            <ac:spMk id="9" creationId="{5D6AE15C-5AD6-F6F1-6D16-48452680D8C2}"/>
          </ac:spMkLst>
        </pc:spChg>
        <pc:spChg chg="add del mod">
          <ac:chgData name="Wang, Elena   [JRDUS]" userId="3a2aef5f-36da-4087-bded-ca8f33c6a0f3" providerId="ADAL" clId="{F04059B3-0913-447B-8622-255041541912}" dt="2023-08-06T19:22:55.308" v="2191" actId="478"/>
          <ac:spMkLst>
            <pc:docMk/>
            <pc:sldMk cId="512896036" sldId="365"/>
            <ac:spMk id="11" creationId="{B94D1B46-215A-215B-946E-5BDFAC5B23EC}"/>
          </ac:spMkLst>
        </pc:spChg>
        <pc:spChg chg="add del mod">
          <ac:chgData name="Wang, Elena   [JRDUS]" userId="3a2aef5f-36da-4087-bded-ca8f33c6a0f3" providerId="ADAL" clId="{F04059B3-0913-447B-8622-255041541912}" dt="2023-08-06T19:22:16.656" v="2186" actId="478"/>
          <ac:spMkLst>
            <pc:docMk/>
            <pc:sldMk cId="512896036" sldId="365"/>
            <ac:spMk id="12" creationId="{C1715728-BFB0-4842-0DBB-2C78F184FAC9}"/>
          </ac:spMkLst>
        </pc:spChg>
        <pc:spChg chg="add del mod">
          <ac:chgData name="Wang, Elena   [JRDUS]" userId="3a2aef5f-36da-4087-bded-ca8f33c6a0f3" providerId="ADAL" clId="{F04059B3-0913-447B-8622-255041541912}" dt="2023-08-06T19:22:14.623" v="2185" actId="478"/>
          <ac:spMkLst>
            <pc:docMk/>
            <pc:sldMk cId="512896036" sldId="365"/>
            <ac:spMk id="14" creationId="{BEF3E3A6-B640-6BE5-4A9F-5F5D6E8DAD33}"/>
          </ac:spMkLst>
        </pc:spChg>
        <pc:spChg chg="add mod">
          <ac:chgData name="Wang, Elena   [JRDUS]" userId="3a2aef5f-36da-4087-bded-ca8f33c6a0f3" providerId="ADAL" clId="{F04059B3-0913-447B-8622-255041541912}" dt="2023-08-04T18:27:34.462" v="1585" actId="113"/>
          <ac:spMkLst>
            <pc:docMk/>
            <pc:sldMk cId="512896036" sldId="365"/>
            <ac:spMk id="15" creationId="{706A99AE-4520-AB8B-48B3-696922FE87BA}"/>
          </ac:spMkLst>
        </pc:spChg>
        <pc:picChg chg="add mod">
          <ac:chgData name="Wang, Elena   [JRDUS]" userId="3a2aef5f-36da-4087-bded-ca8f33c6a0f3" providerId="ADAL" clId="{F04059B3-0913-447B-8622-255041541912}" dt="2023-08-04T17:41:58.349" v="1549" actId="1076"/>
          <ac:picMkLst>
            <pc:docMk/>
            <pc:sldMk cId="512896036" sldId="365"/>
            <ac:picMk id="6" creationId="{A53217F3-585E-34C0-3A19-F955D47C01F8}"/>
          </ac:picMkLst>
        </pc:picChg>
        <pc:cxnChg chg="add del mod">
          <ac:chgData name="Wang, Elena   [JRDUS]" userId="3a2aef5f-36da-4087-bded-ca8f33c6a0f3" providerId="ADAL" clId="{F04059B3-0913-447B-8622-255041541912}" dt="2023-08-06T19:22:56.500" v="2192" actId="478"/>
          <ac:cxnSpMkLst>
            <pc:docMk/>
            <pc:sldMk cId="512896036" sldId="365"/>
            <ac:cxnSpMk id="10" creationId="{4C513B9C-27EF-F380-CB3A-2B9385AD4389}"/>
          </ac:cxnSpMkLst>
        </pc:cxnChg>
        <pc:cxnChg chg="add del mod">
          <ac:chgData name="Wang, Elena   [JRDUS]" userId="3a2aef5f-36da-4087-bded-ca8f33c6a0f3" providerId="ADAL" clId="{F04059B3-0913-447B-8622-255041541912}" dt="2023-08-04T17:41:25.804" v="1544" actId="478"/>
          <ac:cxnSpMkLst>
            <pc:docMk/>
            <pc:sldMk cId="512896036" sldId="365"/>
            <ac:cxnSpMk id="13" creationId="{7114A71A-E7B0-D237-6342-46DE101BA762}"/>
          </ac:cxnSpMkLst>
        </pc:cxnChg>
      </pc:sldChg>
      <pc:sldChg chg="addSp delSp modSp add mod">
        <pc:chgData name="Wang, Elena   [JRDUS]" userId="3a2aef5f-36da-4087-bded-ca8f33c6a0f3" providerId="ADAL" clId="{F04059B3-0913-447B-8622-255041541912}" dt="2023-08-06T19:20:27.863" v="2171"/>
        <pc:sldMkLst>
          <pc:docMk/>
          <pc:sldMk cId="394460001" sldId="366"/>
        </pc:sldMkLst>
        <pc:spChg chg="mod">
          <ac:chgData name="Wang, Elena   [JRDUS]" userId="3a2aef5f-36da-4087-bded-ca8f33c6a0f3" providerId="ADAL" clId="{F04059B3-0913-447B-8622-255041541912}" dt="2023-08-04T20:28:55.268" v="1782" actId="113"/>
          <ac:spMkLst>
            <pc:docMk/>
            <pc:sldMk cId="394460001" sldId="366"/>
            <ac:spMk id="5" creationId="{C24B639D-3413-F86F-57FD-603D66E17C16}"/>
          </ac:spMkLst>
        </pc:spChg>
        <pc:spChg chg="mod">
          <ac:chgData name="Wang, Elena   [JRDUS]" userId="3a2aef5f-36da-4087-bded-ca8f33c6a0f3" providerId="ADAL" clId="{F04059B3-0913-447B-8622-255041541912}" dt="2023-08-06T19:20:27.863" v="2171"/>
          <ac:spMkLst>
            <pc:docMk/>
            <pc:sldMk cId="394460001" sldId="366"/>
            <ac:spMk id="7" creationId="{B94E460B-9DEA-7941-B021-49E7BCBC99B7}"/>
          </ac:spMkLst>
        </pc:spChg>
        <pc:spChg chg="del">
          <ac:chgData name="Wang, Elena   [JRDUS]" userId="3a2aef5f-36da-4087-bded-ca8f33c6a0f3" providerId="ADAL" clId="{F04059B3-0913-447B-8622-255041541912}" dt="2023-08-04T20:10:45.514" v="1594" actId="478"/>
          <ac:spMkLst>
            <pc:docMk/>
            <pc:sldMk cId="394460001" sldId="366"/>
            <ac:spMk id="9" creationId="{5D6AE15C-5AD6-F6F1-6D16-48452680D8C2}"/>
          </ac:spMkLst>
        </pc:spChg>
        <pc:spChg chg="del mod">
          <ac:chgData name="Wang, Elena   [JRDUS]" userId="3a2aef5f-36da-4087-bded-ca8f33c6a0f3" providerId="ADAL" clId="{F04059B3-0913-447B-8622-255041541912}" dt="2023-08-04T20:10:43.411" v="1591" actId="478"/>
          <ac:spMkLst>
            <pc:docMk/>
            <pc:sldMk cId="394460001" sldId="366"/>
            <ac:spMk id="11" creationId="{B94D1B46-215A-215B-946E-5BDFAC5B23EC}"/>
          </ac:spMkLst>
        </pc:spChg>
        <pc:spChg chg="del">
          <ac:chgData name="Wang, Elena   [JRDUS]" userId="3a2aef5f-36da-4087-bded-ca8f33c6a0f3" providerId="ADAL" clId="{F04059B3-0913-447B-8622-255041541912}" dt="2023-08-04T20:10:47.886" v="1596" actId="478"/>
          <ac:spMkLst>
            <pc:docMk/>
            <pc:sldMk cId="394460001" sldId="366"/>
            <ac:spMk id="12" creationId="{C1715728-BFB0-4842-0DBB-2C78F184FAC9}"/>
          </ac:spMkLst>
        </pc:spChg>
        <pc:spChg chg="del">
          <ac:chgData name="Wang, Elena   [JRDUS]" userId="3a2aef5f-36da-4087-bded-ca8f33c6a0f3" providerId="ADAL" clId="{F04059B3-0913-447B-8622-255041541912}" dt="2023-08-04T20:10:48.591" v="1597" actId="478"/>
          <ac:spMkLst>
            <pc:docMk/>
            <pc:sldMk cId="394460001" sldId="366"/>
            <ac:spMk id="14" creationId="{BEF3E3A6-B640-6BE5-4A9F-5F5D6E8DAD33}"/>
          </ac:spMkLst>
        </pc:spChg>
        <pc:spChg chg="del">
          <ac:chgData name="Wang, Elena   [JRDUS]" userId="3a2aef5f-36da-4087-bded-ca8f33c6a0f3" providerId="ADAL" clId="{F04059B3-0913-447B-8622-255041541912}" dt="2023-08-04T20:10:49.468" v="1598" actId="478"/>
          <ac:spMkLst>
            <pc:docMk/>
            <pc:sldMk cId="394460001" sldId="366"/>
            <ac:spMk id="15" creationId="{706A99AE-4520-AB8B-48B3-696922FE87BA}"/>
          </ac:spMkLst>
        </pc:spChg>
        <pc:picChg chg="add mod">
          <ac:chgData name="Wang, Elena   [JRDUS]" userId="3a2aef5f-36da-4087-bded-ca8f33c6a0f3" providerId="ADAL" clId="{F04059B3-0913-447B-8622-255041541912}" dt="2023-08-04T20:11:53.633" v="1616" actId="1076"/>
          <ac:picMkLst>
            <pc:docMk/>
            <pc:sldMk cId="394460001" sldId="366"/>
            <ac:picMk id="3" creationId="{07B44BF2-C117-A11B-E6CF-FA3D8A8E3143}"/>
          </ac:picMkLst>
        </pc:picChg>
        <pc:picChg chg="del">
          <ac:chgData name="Wang, Elena   [JRDUS]" userId="3a2aef5f-36da-4087-bded-ca8f33c6a0f3" providerId="ADAL" clId="{F04059B3-0913-447B-8622-255041541912}" dt="2023-08-04T20:10:43.984" v="1592" actId="478"/>
          <ac:picMkLst>
            <pc:docMk/>
            <pc:sldMk cId="394460001" sldId="366"/>
            <ac:picMk id="6" creationId="{A53217F3-585E-34C0-3A19-F955D47C01F8}"/>
          </ac:picMkLst>
        </pc:picChg>
        <pc:cxnChg chg="del">
          <ac:chgData name="Wang, Elena   [JRDUS]" userId="3a2aef5f-36da-4087-bded-ca8f33c6a0f3" providerId="ADAL" clId="{F04059B3-0913-447B-8622-255041541912}" dt="2023-08-04T20:10:44.978" v="1593" actId="478"/>
          <ac:cxnSpMkLst>
            <pc:docMk/>
            <pc:sldMk cId="394460001" sldId="366"/>
            <ac:cxnSpMk id="10" creationId="{4C513B9C-27EF-F380-CB3A-2B9385AD4389}"/>
          </ac:cxnSpMkLst>
        </pc:cxnChg>
      </pc:sldChg>
      <pc:sldChg chg="addSp delSp modSp add mod modClrScheme chgLayout">
        <pc:chgData name="Wang, Elena   [JRDUS]" userId="3a2aef5f-36da-4087-bded-ca8f33c6a0f3" providerId="ADAL" clId="{F04059B3-0913-447B-8622-255041541912}" dt="2023-08-06T19:23:18.169" v="2197" actId="1076"/>
        <pc:sldMkLst>
          <pc:docMk/>
          <pc:sldMk cId="1192141195" sldId="367"/>
        </pc:sldMkLst>
        <pc:spChg chg="del mod">
          <ac:chgData name="Wang, Elena   [JRDUS]" userId="3a2aef5f-36da-4087-bded-ca8f33c6a0f3" providerId="ADAL" clId="{F04059B3-0913-447B-8622-255041541912}" dt="2023-08-04T20:15:09.235" v="1655" actId="478"/>
          <ac:spMkLst>
            <pc:docMk/>
            <pc:sldMk cId="1192141195" sldId="367"/>
            <ac:spMk id="2" creationId="{00000000-0000-0000-0000-000000000000}"/>
          </ac:spMkLst>
        </pc:spChg>
        <pc:spChg chg="add mod">
          <ac:chgData name="Wang, Elena   [JRDUS]" userId="3a2aef5f-36da-4087-bded-ca8f33c6a0f3" providerId="ADAL" clId="{F04059B3-0913-447B-8622-255041541912}" dt="2023-08-06T19:20:36.083" v="2172"/>
          <ac:spMkLst>
            <pc:docMk/>
            <pc:sldMk cId="1192141195" sldId="367"/>
            <ac:spMk id="2" creationId="{E1EF5CD4-A119-1BD6-9ECB-A7E16201C71F}"/>
          </ac:spMkLst>
        </pc:spChg>
        <pc:spChg chg="mod">
          <ac:chgData name="Wang, Elena   [JRDUS]" userId="3a2aef5f-36da-4087-bded-ca8f33c6a0f3" providerId="ADAL" clId="{F04059B3-0913-447B-8622-255041541912}" dt="2023-08-04T20:12:39.656" v="1624" actId="26606"/>
          <ac:spMkLst>
            <pc:docMk/>
            <pc:sldMk cId="1192141195" sldId="367"/>
            <ac:spMk id="4" creationId="{75523149-BD89-535D-C12F-9D877C1A2B9D}"/>
          </ac:spMkLst>
        </pc:spChg>
        <pc:spChg chg="mod ord">
          <ac:chgData name="Wang, Elena   [JRDUS]" userId="3a2aef5f-36da-4087-bded-ca8f33c6a0f3" providerId="ADAL" clId="{F04059B3-0913-447B-8622-255041541912}" dt="2023-08-04T20:29:13.431" v="1785" actId="108"/>
          <ac:spMkLst>
            <pc:docMk/>
            <pc:sldMk cId="1192141195" sldId="367"/>
            <ac:spMk id="5" creationId="{C24B639D-3413-F86F-57FD-603D66E17C16}"/>
          </ac:spMkLst>
        </pc:spChg>
        <pc:spChg chg="del mod">
          <ac:chgData name="Wang, Elena   [JRDUS]" userId="3a2aef5f-36da-4087-bded-ca8f33c6a0f3" providerId="ADAL" clId="{F04059B3-0913-447B-8622-255041541912}" dt="2023-08-04T20:15:00.663" v="1654" actId="478"/>
          <ac:spMkLst>
            <pc:docMk/>
            <pc:sldMk cId="1192141195" sldId="367"/>
            <ac:spMk id="7" creationId="{B94E460B-9DEA-7941-B021-49E7BCBC99B7}"/>
          </ac:spMkLst>
        </pc:spChg>
        <pc:spChg chg="add mod">
          <ac:chgData name="Wang, Elena   [JRDUS]" userId="3a2aef5f-36da-4087-bded-ca8f33c6a0f3" providerId="ADAL" clId="{F04059B3-0913-447B-8622-255041541912}" dt="2023-08-06T19:23:18.169" v="2197" actId="1076"/>
          <ac:spMkLst>
            <pc:docMk/>
            <pc:sldMk cId="1192141195" sldId="367"/>
            <ac:spMk id="9" creationId="{9000B48E-818F-0005-65E1-4F058F4EFD9E}"/>
          </ac:spMkLst>
        </pc:spChg>
        <pc:spChg chg="add mod">
          <ac:chgData name="Wang, Elena   [JRDUS]" userId="3a2aef5f-36da-4087-bded-ca8f33c6a0f3" providerId="ADAL" clId="{F04059B3-0913-447B-8622-255041541912}" dt="2023-08-06T19:23:13.866" v="2196" actId="1076"/>
          <ac:spMkLst>
            <pc:docMk/>
            <pc:sldMk cId="1192141195" sldId="367"/>
            <ac:spMk id="10" creationId="{B5F7B301-3007-72F0-5C6E-D8D524B0903B}"/>
          </ac:spMkLst>
        </pc:spChg>
        <pc:spChg chg="add mod">
          <ac:chgData name="Wang, Elena   [JRDUS]" userId="3a2aef5f-36da-4087-bded-ca8f33c6a0f3" providerId="ADAL" clId="{F04059B3-0913-447B-8622-255041541912}" dt="2023-08-04T20:12:39.656" v="1624" actId="26606"/>
          <ac:spMkLst>
            <pc:docMk/>
            <pc:sldMk cId="1192141195" sldId="367"/>
            <ac:spMk id="12" creationId="{A2F69ED4-9DA7-F60F-8E07-63615AF33626}"/>
          </ac:spMkLst>
        </pc:spChg>
        <pc:spChg chg="add del mod">
          <ac:chgData name="Wang, Elena   [JRDUS]" userId="3a2aef5f-36da-4087-bded-ca8f33c6a0f3" providerId="ADAL" clId="{F04059B3-0913-447B-8622-255041541912}" dt="2023-08-04T20:15:11.458" v="1656" actId="478"/>
          <ac:spMkLst>
            <pc:docMk/>
            <pc:sldMk cId="1192141195" sldId="367"/>
            <ac:spMk id="13" creationId="{B783771C-02C9-0D54-5E5D-45A94AA9DB9F}"/>
          </ac:spMkLst>
        </pc:spChg>
        <pc:spChg chg="add mod">
          <ac:chgData name="Wang, Elena   [JRDUS]" userId="3a2aef5f-36da-4087-bded-ca8f33c6a0f3" providerId="ADAL" clId="{F04059B3-0913-447B-8622-255041541912}" dt="2023-08-04T20:15:17.427" v="1657"/>
          <ac:spMkLst>
            <pc:docMk/>
            <pc:sldMk cId="1192141195" sldId="367"/>
            <ac:spMk id="14" creationId="{5A6E0415-C2A3-25F8-FF65-A788319F58FA}"/>
          </ac:spMkLst>
        </pc:spChg>
        <pc:picChg chg="del">
          <ac:chgData name="Wang, Elena   [JRDUS]" userId="3a2aef5f-36da-4087-bded-ca8f33c6a0f3" providerId="ADAL" clId="{F04059B3-0913-447B-8622-255041541912}" dt="2023-08-04T20:12:31.283" v="1620" actId="478"/>
          <ac:picMkLst>
            <pc:docMk/>
            <pc:sldMk cId="1192141195" sldId="367"/>
            <ac:picMk id="3" creationId="{07B44BF2-C117-A11B-E6CF-FA3D8A8E3143}"/>
          </ac:picMkLst>
        </pc:picChg>
        <pc:picChg chg="add mod ord">
          <ac:chgData name="Wang, Elena   [JRDUS]" userId="3a2aef5f-36da-4087-bded-ca8f33c6a0f3" providerId="ADAL" clId="{F04059B3-0913-447B-8622-255041541912}" dt="2023-08-04T20:15:31.450" v="1661" actId="1076"/>
          <ac:picMkLst>
            <pc:docMk/>
            <pc:sldMk cId="1192141195" sldId="367"/>
            <ac:picMk id="6" creationId="{AEFA55A4-D4AE-8B93-7FBF-0E2D445EE025}"/>
          </ac:picMkLst>
        </pc:picChg>
        <pc:picChg chg="add del mod">
          <ac:chgData name="Wang, Elena   [JRDUS]" userId="3a2aef5f-36da-4087-bded-ca8f33c6a0f3" providerId="ADAL" clId="{F04059B3-0913-447B-8622-255041541912}" dt="2023-08-04T20:13:41.565" v="1637" actId="478"/>
          <ac:picMkLst>
            <pc:docMk/>
            <pc:sldMk cId="1192141195" sldId="367"/>
            <ac:picMk id="8" creationId="{65F3CF87-B030-C706-A698-5FBFF80C7373}"/>
          </ac:picMkLst>
        </pc:picChg>
      </pc:sldChg>
      <pc:sldChg chg="addSp delSp modSp add mod">
        <pc:chgData name="Wang, Elena   [JRDUS]" userId="3a2aef5f-36da-4087-bded-ca8f33c6a0f3" providerId="ADAL" clId="{F04059B3-0913-447B-8622-255041541912}" dt="2023-08-06T19:20:39.831" v="2173"/>
        <pc:sldMkLst>
          <pc:docMk/>
          <pc:sldMk cId="1562741863" sldId="368"/>
        </pc:sldMkLst>
        <pc:spChg chg="add mod">
          <ac:chgData name="Wang, Elena   [JRDUS]" userId="3a2aef5f-36da-4087-bded-ca8f33c6a0f3" providerId="ADAL" clId="{F04059B3-0913-447B-8622-255041541912}" dt="2023-08-06T19:20:39.831" v="2173"/>
          <ac:spMkLst>
            <pc:docMk/>
            <pc:sldMk cId="1562741863" sldId="368"/>
            <ac:spMk id="2" creationId="{342D5046-0342-2E5C-1BA3-2E4EE46C728C}"/>
          </ac:spMkLst>
        </pc:spChg>
        <pc:spChg chg="add del mod">
          <ac:chgData name="Wang, Elena   [JRDUS]" userId="3a2aef5f-36da-4087-bded-ca8f33c6a0f3" providerId="ADAL" clId="{F04059B3-0913-447B-8622-255041541912}" dt="2023-08-04T20:25:09.042" v="1741" actId="478"/>
          <ac:spMkLst>
            <pc:docMk/>
            <pc:sldMk cId="1562741863" sldId="368"/>
            <ac:spMk id="3" creationId="{52A9B0D1-5F9C-1D21-4189-2891CA885C8D}"/>
          </ac:spMkLst>
        </pc:spChg>
        <pc:spChg chg="mod ord">
          <ac:chgData name="Wang, Elena   [JRDUS]" userId="3a2aef5f-36da-4087-bded-ca8f33c6a0f3" providerId="ADAL" clId="{F04059B3-0913-447B-8622-255041541912}" dt="2023-08-04T20:26:13.667" v="1748" actId="26606"/>
          <ac:spMkLst>
            <pc:docMk/>
            <pc:sldMk cId="1562741863" sldId="368"/>
            <ac:spMk id="4" creationId="{75523149-BD89-535D-C12F-9D877C1A2B9D}"/>
          </ac:spMkLst>
        </pc:spChg>
        <pc:spChg chg="del">
          <ac:chgData name="Wang, Elena   [JRDUS]" userId="3a2aef5f-36da-4087-bded-ca8f33c6a0f3" providerId="ADAL" clId="{F04059B3-0913-447B-8622-255041541912}" dt="2023-08-04T20:25:04.626" v="1737" actId="478"/>
          <ac:spMkLst>
            <pc:docMk/>
            <pc:sldMk cId="1562741863" sldId="368"/>
            <ac:spMk id="5" creationId="{C24B639D-3413-F86F-57FD-603D66E17C16}"/>
          </ac:spMkLst>
        </pc:spChg>
        <pc:spChg chg="add mod ord">
          <ac:chgData name="Wang, Elena   [JRDUS]" userId="3a2aef5f-36da-4087-bded-ca8f33c6a0f3" providerId="ADAL" clId="{F04059B3-0913-447B-8622-255041541912}" dt="2023-08-04T20:29:24.878" v="1787" actId="404"/>
          <ac:spMkLst>
            <pc:docMk/>
            <pc:sldMk cId="1562741863" sldId="368"/>
            <ac:spMk id="7" creationId="{EC2D995F-EC4D-A011-83C6-1BD98FD852E0}"/>
          </ac:spMkLst>
        </pc:spChg>
        <pc:spChg chg="del">
          <ac:chgData name="Wang, Elena   [JRDUS]" userId="3a2aef5f-36da-4087-bded-ca8f33c6a0f3" providerId="ADAL" clId="{F04059B3-0913-447B-8622-255041541912}" dt="2023-08-04T20:25:06.321" v="1739" actId="478"/>
          <ac:spMkLst>
            <pc:docMk/>
            <pc:sldMk cId="1562741863" sldId="368"/>
            <ac:spMk id="9" creationId="{9000B48E-818F-0005-65E1-4F058F4EFD9E}"/>
          </ac:spMkLst>
        </pc:spChg>
        <pc:spChg chg="del">
          <ac:chgData name="Wang, Elena   [JRDUS]" userId="3a2aef5f-36da-4087-bded-ca8f33c6a0f3" providerId="ADAL" clId="{F04059B3-0913-447B-8622-255041541912}" dt="2023-08-04T20:25:07.094" v="1740" actId="478"/>
          <ac:spMkLst>
            <pc:docMk/>
            <pc:sldMk cId="1562741863" sldId="368"/>
            <ac:spMk id="10" creationId="{B5F7B301-3007-72F0-5C6E-D8D524B0903B}"/>
          </ac:spMkLst>
        </pc:spChg>
        <pc:spChg chg="add mod">
          <ac:chgData name="Wang, Elena   [JRDUS]" userId="3a2aef5f-36da-4087-bded-ca8f33c6a0f3" providerId="ADAL" clId="{F04059B3-0913-447B-8622-255041541912}" dt="2023-08-04T20:31:27.284" v="1816" actId="1076"/>
          <ac:spMkLst>
            <pc:docMk/>
            <pc:sldMk cId="1562741863" sldId="368"/>
            <ac:spMk id="11" creationId="{FEE63159-5E49-430F-8617-75EA637F6CEB}"/>
          </ac:spMkLst>
        </pc:spChg>
        <pc:spChg chg="add del">
          <ac:chgData name="Wang, Elena   [JRDUS]" userId="3a2aef5f-36da-4087-bded-ca8f33c6a0f3" providerId="ADAL" clId="{F04059B3-0913-447B-8622-255041541912}" dt="2023-08-04T20:27:53.337" v="1764" actId="478"/>
          <ac:spMkLst>
            <pc:docMk/>
            <pc:sldMk cId="1562741863" sldId="368"/>
            <ac:spMk id="12" creationId="{A2F69ED4-9DA7-F60F-8E07-63615AF33626}"/>
          </ac:spMkLst>
        </pc:spChg>
        <pc:spChg chg="mod ord">
          <ac:chgData name="Wang, Elena   [JRDUS]" userId="3a2aef5f-36da-4087-bded-ca8f33c6a0f3" providerId="ADAL" clId="{F04059B3-0913-447B-8622-255041541912}" dt="2023-08-04T20:26:13.667" v="1748" actId="26606"/>
          <ac:spMkLst>
            <pc:docMk/>
            <pc:sldMk cId="1562741863" sldId="368"/>
            <ac:spMk id="14" creationId="{5A6E0415-C2A3-25F8-FF65-A788319F58FA}"/>
          </ac:spMkLst>
        </pc:spChg>
        <pc:spChg chg="add mod">
          <ac:chgData name="Wang, Elena   [JRDUS]" userId="3a2aef5f-36da-4087-bded-ca8f33c6a0f3" providerId="ADAL" clId="{F04059B3-0913-447B-8622-255041541912}" dt="2023-08-04T20:31:36.112" v="1817" actId="1076"/>
          <ac:spMkLst>
            <pc:docMk/>
            <pc:sldMk cId="1562741863" sldId="368"/>
            <ac:spMk id="15" creationId="{DB114E4C-640B-B416-0DD7-B3329CC0A685}"/>
          </ac:spMkLst>
        </pc:spChg>
        <pc:spChg chg="add del">
          <ac:chgData name="Wang, Elena   [JRDUS]" userId="3a2aef5f-36da-4087-bded-ca8f33c6a0f3" providerId="ADAL" clId="{F04059B3-0913-447B-8622-255041541912}" dt="2023-08-04T20:26:13.667" v="1748" actId="26606"/>
          <ac:spMkLst>
            <pc:docMk/>
            <pc:sldMk cId="1562741863" sldId="368"/>
            <ac:spMk id="19" creationId="{3762502C-1ACC-DE75-8AE0-EBB44AA76FC1}"/>
          </ac:spMkLst>
        </pc:spChg>
        <pc:spChg chg="add del">
          <ac:chgData name="Wang, Elena   [JRDUS]" userId="3a2aef5f-36da-4087-bded-ca8f33c6a0f3" providerId="ADAL" clId="{F04059B3-0913-447B-8622-255041541912}" dt="2023-08-04T20:26:13.667" v="1748" actId="26606"/>
          <ac:spMkLst>
            <pc:docMk/>
            <pc:sldMk cId="1562741863" sldId="368"/>
            <ac:spMk id="21" creationId="{3EFF86F4-0E78-BF81-6206-F20B7131BD80}"/>
          </ac:spMkLst>
        </pc:spChg>
        <pc:picChg chg="del">
          <ac:chgData name="Wang, Elena   [JRDUS]" userId="3a2aef5f-36da-4087-bded-ca8f33c6a0f3" providerId="ADAL" clId="{F04059B3-0913-447B-8622-255041541912}" dt="2023-08-04T20:25:05.583" v="1738" actId="478"/>
          <ac:picMkLst>
            <pc:docMk/>
            <pc:sldMk cId="1562741863" sldId="368"/>
            <ac:picMk id="6" creationId="{AEFA55A4-D4AE-8B93-7FBF-0E2D445EE025}"/>
          </ac:picMkLst>
        </pc:picChg>
        <pc:picChg chg="add mod">
          <ac:chgData name="Wang, Elena   [JRDUS]" userId="3a2aef5f-36da-4087-bded-ca8f33c6a0f3" providerId="ADAL" clId="{F04059B3-0913-447B-8622-255041541912}" dt="2023-08-04T20:31:38.368" v="1818" actId="14100"/>
          <ac:picMkLst>
            <pc:docMk/>
            <pc:sldMk cId="1562741863" sldId="368"/>
            <ac:picMk id="8" creationId="{A5C6AA75-AA42-F8FF-F1F5-1A93D0FD5D63}"/>
          </ac:picMkLst>
        </pc:picChg>
        <pc:picChg chg="add mod">
          <ac:chgData name="Wang, Elena   [JRDUS]" userId="3a2aef5f-36da-4087-bded-ca8f33c6a0f3" providerId="ADAL" clId="{F04059B3-0913-447B-8622-255041541912}" dt="2023-08-04T20:31:41.184" v="1819" actId="14100"/>
          <ac:picMkLst>
            <pc:docMk/>
            <pc:sldMk cId="1562741863" sldId="368"/>
            <ac:picMk id="13" creationId="{47011332-0045-F973-8120-6071073F90EB}"/>
          </ac:picMkLst>
        </pc:picChg>
      </pc:sldChg>
      <pc:sldChg chg="addSp delSp modSp add mod modClrScheme chgLayout">
        <pc:chgData name="Wang, Elena   [JRDUS]" userId="3a2aef5f-36da-4087-bded-ca8f33c6a0f3" providerId="ADAL" clId="{F04059B3-0913-447B-8622-255041541912}" dt="2023-08-06T19:19:33.440" v="2165"/>
        <pc:sldMkLst>
          <pc:docMk/>
          <pc:sldMk cId="2621136625" sldId="369"/>
        </pc:sldMkLst>
        <pc:spChg chg="mod">
          <ac:chgData name="Wang, Elena   [JRDUS]" userId="3a2aef5f-36da-4087-bded-ca8f33c6a0f3" providerId="ADAL" clId="{F04059B3-0913-447B-8622-255041541912}" dt="2023-08-04T20:24:11.544" v="1736" actId="255"/>
          <ac:spMkLst>
            <pc:docMk/>
            <pc:sldMk cId="2621136625" sldId="369"/>
            <ac:spMk id="2" creationId="{00000000-0000-0000-0000-000000000000}"/>
          </ac:spMkLst>
        </pc:spChg>
        <pc:spChg chg="mod">
          <ac:chgData name="Wang, Elena   [JRDUS]" userId="3a2aef5f-36da-4087-bded-ca8f33c6a0f3" providerId="ADAL" clId="{F04059B3-0913-447B-8622-255041541912}" dt="2023-08-04T20:22:14.029" v="1710" actId="26606"/>
          <ac:spMkLst>
            <pc:docMk/>
            <pc:sldMk cId="2621136625" sldId="369"/>
            <ac:spMk id="4" creationId="{75523149-BD89-535D-C12F-9D877C1A2B9D}"/>
          </ac:spMkLst>
        </pc:spChg>
        <pc:spChg chg="add mod">
          <ac:chgData name="Wang, Elena   [JRDUS]" userId="3a2aef5f-36da-4087-bded-ca8f33c6a0f3" providerId="ADAL" clId="{F04059B3-0913-447B-8622-255041541912}" dt="2023-08-06T19:19:33.440" v="2165"/>
          <ac:spMkLst>
            <pc:docMk/>
            <pc:sldMk cId="2621136625" sldId="369"/>
            <ac:spMk id="5" creationId="{73270B83-1E0A-3656-CBD2-D74BD9E1DB1E}"/>
          </ac:spMkLst>
        </pc:spChg>
        <pc:spChg chg="del mod">
          <ac:chgData name="Wang, Elena   [JRDUS]" userId="3a2aef5f-36da-4087-bded-ca8f33c6a0f3" providerId="ADAL" clId="{F04059B3-0913-447B-8622-255041541912}" dt="2023-08-04T20:22:19.274" v="1713" actId="478"/>
          <ac:spMkLst>
            <pc:docMk/>
            <pc:sldMk cId="2621136625" sldId="369"/>
            <ac:spMk id="7" creationId="{B94E460B-9DEA-7941-B021-49E7BCBC99B7}"/>
          </ac:spMkLst>
        </pc:spChg>
        <pc:spChg chg="mod ord">
          <ac:chgData name="Wang, Elena   [JRDUS]" userId="3a2aef5f-36da-4087-bded-ca8f33c6a0f3" providerId="ADAL" clId="{F04059B3-0913-447B-8622-255041541912}" dt="2023-08-04T20:23:55.441" v="1735" actId="1076"/>
          <ac:spMkLst>
            <pc:docMk/>
            <pc:sldMk cId="2621136625" sldId="369"/>
            <ac:spMk id="8" creationId="{CF29AF70-6F08-B843-836A-D5E229BDAA8B}"/>
          </ac:spMkLst>
        </pc:spChg>
        <pc:spChg chg="del">
          <ac:chgData name="Wang, Elena   [JRDUS]" userId="3a2aef5f-36da-4087-bded-ca8f33c6a0f3" providerId="ADAL" clId="{F04059B3-0913-447B-8622-255041541912}" dt="2023-08-04T20:20:22.658" v="1680" actId="478"/>
          <ac:spMkLst>
            <pc:docMk/>
            <pc:sldMk cId="2621136625" sldId="369"/>
            <ac:spMk id="9" creationId="{DF3D1880-568E-6C4A-89A8-9DD3F086C956}"/>
          </ac:spMkLst>
        </pc:spChg>
        <pc:spChg chg="add del mod">
          <ac:chgData name="Wang, Elena   [JRDUS]" userId="3a2aef5f-36da-4087-bded-ca8f33c6a0f3" providerId="ADAL" clId="{F04059B3-0913-447B-8622-255041541912}" dt="2023-08-04T20:23:04.009" v="1728" actId="478"/>
          <ac:spMkLst>
            <pc:docMk/>
            <pc:sldMk cId="2621136625" sldId="369"/>
            <ac:spMk id="13" creationId="{5C054B65-3C85-C322-E638-5F0B603A79E6}"/>
          </ac:spMkLst>
        </pc:spChg>
        <pc:picChg chg="add mod ord">
          <ac:chgData name="Wang, Elena   [JRDUS]" userId="3a2aef5f-36da-4087-bded-ca8f33c6a0f3" providerId="ADAL" clId="{F04059B3-0913-447B-8622-255041541912}" dt="2023-08-04T20:23:06.352" v="1729" actId="1076"/>
          <ac:picMkLst>
            <pc:docMk/>
            <pc:sldMk cId="2621136625" sldId="369"/>
            <ac:picMk id="3" creationId="{D6CE9CCA-DFE9-36B7-A54E-04947A316922}"/>
          </ac:picMkLst>
        </pc:picChg>
      </pc:sldChg>
      <pc:sldChg chg="addSp delSp modSp add del mod">
        <pc:chgData name="Wang, Elena   [JRDUS]" userId="3a2aef5f-36da-4087-bded-ca8f33c6a0f3" providerId="ADAL" clId="{F04059B3-0913-447B-8622-255041541912}" dt="2023-08-04T20:31:56.635" v="1820" actId="2696"/>
        <pc:sldMkLst>
          <pc:docMk/>
          <pc:sldMk cId="1778599312" sldId="370"/>
        </pc:sldMkLst>
        <pc:spChg chg="add del mod">
          <ac:chgData name="Wang, Elena   [JRDUS]" userId="3a2aef5f-36da-4087-bded-ca8f33c6a0f3" providerId="ADAL" clId="{F04059B3-0913-447B-8622-255041541912}" dt="2023-08-04T20:27:32.042" v="1759" actId="478"/>
          <ac:spMkLst>
            <pc:docMk/>
            <pc:sldMk cId="1778599312" sldId="370"/>
            <ac:spMk id="2" creationId="{56ED98B3-FABF-462D-4F99-0B785AD8FE27}"/>
          </ac:spMkLst>
        </pc:spChg>
        <pc:spChg chg="del">
          <ac:chgData name="Wang, Elena   [JRDUS]" userId="3a2aef5f-36da-4087-bded-ca8f33c6a0f3" providerId="ADAL" clId="{F04059B3-0913-447B-8622-255041541912}" dt="2023-08-04T20:27:07.482" v="1751" actId="478"/>
          <ac:spMkLst>
            <pc:docMk/>
            <pc:sldMk cId="1778599312" sldId="370"/>
            <ac:spMk id="7" creationId="{EC2D995F-EC4D-A011-83C6-1BD98FD852E0}"/>
          </ac:spMkLst>
        </pc:spChg>
        <pc:picChg chg="add del mod">
          <ac:chgData name="Wang, Elena   [JRDUS]" userId="3a2aef5f-36da-4087-bded-ca8f33c6a0f3" providerId="ADAL" clId="{F04059B3-0913-447B-8622-255041541912}" dt="2023-08-04T20:27:28.037" v="1757" actId="478"/>
          <ac:picMkLst>
            <pc:docMk/>
            <pc:sldMk cId="1778599312" sldId="370"/>
            <ac:picMk id="3" creationId="{8C9380E1-08E9-5CDE-0EF4-FA5BAC8E29EF}"/>
          </ac:picMkLst>
        </pc:picChg>
        <pc:picChg chg="del">
          <ac:chgData name="Wang, Elena   [JRDUS]" userId="3a2aef5f-36da-4087-bded-ca8f33c6a0f3" providerId="ADAL" clId="{F04059B3-0913-447B-8622-255041541912}" dt="2023-08-04T20:27:13.057" v="1754" actId="478"/>
          <ac:picMkLst>
            <pc:docMk/>
            <pc:sldMk cId="1778599312" sldId="370"/>
            <ac:picMk id="8" creationId="{A5C6AA75-AA42-F8FF-F1F5-1A93D0FD5D63}"/>
          </ac:picMkLst>
        </pc:picChg>
      </pc:sldChg>
      <pc:sldChg chg="addSp delSp modSp add mod">
        <pc:chgData name="Wang, Elena   [JRDUS]" userId="3a2aef5f-36da-4087-bded-ca8f33c6a0f3" providerId="ADAL" clId="{F04059B3-0913-447B-8622-255041541912}" dt="2023-08-06T19:56:20.769" v="2234" actId="20577"/>
        <pc:sldMkLst>
          <pc:docMk/>
          <pc:sldMk cId="3529093236" sldId="370"/>
        </pc:sldMkLst>
        <pc:spChg chg="add mod">
          <ac:chgData name="Wang, Elena   [JRDUS]" userId="3a2aef5f-36da-4087-bded-ca8f33c6a0f3" providerId="ADAL" clId="{F04059B3-0913-447B-8622-255041541912}" dt="2023-08-06T19:20:42.790" v="2174"/>
          <ac:spMkLst>
            <pc:docMk/>
            <pc:sldMk cId="3529093236" sldId="370"/>
            <ac:spMk id="2" creationId="{85ACFD6E-CF84-A9EF-C1AC-CF45F49BF082}"/>
          </ac:spMkLst>
        </pc:spChg>
        <pc:spChg chg="mod">
          <ac:chgData name="Wang, Elena   [JRDUS]" userId="3a2aef5f-36da-4087-bded-ca8f33c6a0f3" providerId="ADAL" clId="{F04059B3-0913-447B-8622-255041541912}" dt="2023-08-04T21:04:56.438" v="2108" actId="1076"/>
          <ac:spMkLst>
            <pc:docMk/>
            <pc:sldMk cId="3529093236" sldId="370"/>
            <ac:spMk id="7" creationId="{EC2D995F-EC4D-A011-83C6-1BD98FD852E0}"/>
          </ac:spMkLst>
        </pc:spChg>
        <pc:spChg chg="mod">
          <ac:chgData name="Wang, Elena   [JRDUS]" userId="3a2aef5f-36da-4087-bded-ca8f33c6a0f3" providerId="ADAL" clId="{F04059B3-0913-447B-8622-255041541912}" dt="2023-08-04T21:07:39.258" v="2136" actId="20577"/>
          <ac:spMkLst>
            <pc:docMk/>
            <pc:sldMk cId="3529093236" sldId="370"/>
            <ac:spMk id="11" creationId="{FEE63159-5E49-430F-8617-75EA637F6CEB}"/>
          </ac:spMkLst>
        </pc:spChg>
        <pc:spChg chg="mod">
          <ac:chgData name="Wang, Elena   [JRDUS]" userId="3a2aef5f-36da-4087-bded-ca8f33c6a0f3" providerId="ADAL" clId="{F04059B3-0913-447B-8622-255041541912}" dt="2023-08-06T19:56:20.769" v="2234" actId="20577"/>
          <ac:spMkLst>
            <pc:docMk/>
            <pc:sldMk cId="3529093236" sldId="370"/>
            <ac:spMk id="15" creationId="{DB114E4C-640B-B416-0DD7-B3329CC0A685}"/>
          </ac:spMkLst>
        </pc:spChg>
        <pc:picChg chg="add mod">
          <ac:chgData name="Wang, Elena   [JRDUS]" userId="3a2aef5f-36da-4087-bded-ca8f33c6a0f3" providerId="ADAL" clId="{F04059B3-0913-447B-8622-255041541912}" dt="2023-08-04T21:05:13.057" v="2113" actId="1076"/>
          <ac:picMkLst>
            <pc:docMk/>
            <pc:sldMk cId="3529093236" sldId="370"/>
            <ac:picMk id="3" creationId="{95F55439-C8C6-9095-6151-4236987D1B01}"/>
          </ac:picMkLst>
        </pc:picChg>
        <pc:picChg chg="add mod">
          <ac:chgData name="Wang, Elena   [JRDUS]" userId="3a2aef5f-36da-4087-bded-ca8f33c6a0f3" providerId="ADAL" clId="{F04059B3-0913-447B-8622-255041541912}" dt="2023-08-04T21:05:14.935" v="2114" actId="1076"/>
          <ac:picMkLst>
            <pc:docMk/>
            <pc:sldMk cId="3529093236" sldId="370"/>
            <ac:picMk id="6" creationId="{52DD1563-20C7-16FF-EE42-8525D299601F}"/>
          </ac:picMkLst>
        </pc:picChg>
        <pc:picChg chg="del">
          <ac:chgData name="Wang, Elena   [JRDUS]" userId="3a2aef5f-36da-4087-bded-ca8f33c6a0f3" providerId="ADAL" clId="{F04059B3-0913-447B-8622-255041541912}" dt="2023-08-04T20:34:48.555" v="1836" actId="478"/>
          <ac:picMkLst>
            <pc:docMk/>
            <pc:sldMk cId="3529093236" sldId="370"/>
            <ac:picMk id="8" creationId="{A5C6AA75-AA42-F8FF-F1F5-1A93D0FD5D63}"/>
          </ac:picMkLst>
        </pc:picChg>
        <pc:picChg chg="del">
          <ac:chgData name="Wang, Elena   [JRDUS]" userId="3a2aef5f-36da-4087-bded-ca8f33c6a0f3" providerId="ADAL" clId="{F04059B3-0913-447B-8622-255041541912}" dt="2023-08-04T20:34:49.118" v="1837" actId="478"/>
          <ac:picMkLst>
            <pc:docMk/>
            <pc:sldMk cId="3529093236" sldId="370"/>
            <ac:picMk id="13" creationId="{47011332-0045-F973-8120-6071073F90EB}"/>
          </ac:picMkLst>
        </pc:picChg>
      </pc:sldChg>
      <pc:sldChg chg="addSp delSp modSp add mod">
        <pc:chgData name="Wang, Elena   [JRDUS]" userId="3a2aef5f-36da-4087-bded-ca8f33c6a0f3" providerId="ADAL" clId="{F04059B3-0913-447B-8622-255041541912}" dt="2023-08-06T19:20:46.924" v="2175"/>
        <pc:sldMkLst>
          <pc:docMk/>
          <pc:sldMk cId="295769397" sldId="371"/>
        </pc:sldMkLst>
        <pc:spChg chg="add mod">
          <ac:chgData name="Wang, Elena   [JRDUS]" userId="3a2aef5f-36da-4087-bded-ca8f33c6a0f3" providerId="ADAL" clId="{F04059B3-0913-447B-8622-255041541912}" dt="2023-08-06T19:20:46.924" v="2175"/>
          <ac:spMkLst>
            <pc:docMk/>
            <pc:sldMk cId="295769397" sldId="371"/>
            <ac:spMk id="2" creationId="{D59B01B1-4A8C-8F08-A0B2-0CB135B4A85F}"/>
          </ac:spMkLst>
        </pc:spChg>
        <pc:spChg chg="mod">
          <ac:chgData name="Wang, Elena   [JRDUS]" userId="3a2aef5f-36da-4087-bded-ca8f33c6a0f3" providerId="ADAL" clId="{F04059B3-0913-447B-8622-255041541912}" dt="2023-08-04T21:09:04.395" v="2143" actId="108"/>
          <ac:spMkLst>
            <pc:docMk/>
            <pc:sldMk cId="295769397" sldId="371"/>
            <ac:spMk id="7" creationId="{EC2D995F-EC4D-A011-83C6-1BD98FD852E0}"/>
          </ac:spMkLst>
        </pc:spChg>
        <pc:spChg chg="del">
          <ac:chgData name="Wang, Elena   [JRDUS]" userId="3a2aef5f-36da-4087-bded-ca8f33c6a0f3" providerId="ADAL" clId="{F04059B3-0913-447B-8622-255041541912}" dt="2023-08-04T20:36:28.566" v="1859" actId="478"/>
          <ac:spMkLst>
            <pc:docMk/>
            <pc:sldMk cId="295769397" sldId="371"/>
            <ac:spMk id="11" creationId="{FEE63159-5E49-430F-8617-75EA637F6CEB}"/>
          </ac:spMkLst>
        </pc:spChg>
        <pc:spChg chg="mod">
          <ac:chgData name="Wang, Elena   [JRDUS]" userId="3a2aef5f-36da-4087-bded-ca8f33c6a0f3" providerId="ADAL" clId="{F04059B3-0913-447B-8622-255041541912}" dt="2023-08-04T20:36:25.560" v="1858"/>
          <ac:spMkLst>
            <pc:docMk/>
            <pc:sldMk cId="295769397" sldId="371"/>
            <ac:spMk id="14" creationId="{5A6E0415-C2A3-25F8-FF65-A788319F58FA}"/>
          </ac:spMkLst>
        </pc:spChg>
        <pc:spChg chg="del">
          <ac:chgData name="Wang, Elena   [JRDUS]" userId="3a2aef5f-36da-4087-bded-ca8f33c6a0f3" providerId="ADAL" clId="{F04059B3-0913-447B-8622-255041541912}" dt="2023-08-04T20:36:30.222" v="1860" actId="478"/>
          <ac:spMkLst>
            <pc:docMk/>
            <pc:sldMk cId="295769397" sldId="371"/>
            <ac:spMk id="15" creationId="{DB114E4C-640B-B416-0DD7-B3329CC0A685}"/>
          </ac:spMkLst>
        </pc:spChg>
      </pc:sldChg>
      <pc:sldChg chg="addSp modSp add mod">
        <pc:chgData name="Wang, Elena   [JRDUS]" userId="3a2aef5f-36da-4087-bded-ca8f33c6a0f3" providerId="ADAL" clId="{F04059B3-0913-447B-8622-255041541912}" dt="2023-08-06T19:20:49.479" v="2176"/>
        <pc:sldMkLst>
          <pc:docMk/>
          <pc:sldMk cId="1196361592" sldId="372"/>
        </pc:sldMkLst>
        <pc:spChg chg="add mod">
          <ac:chgData name="Wang, Elena   [JRDUS]" userId="3a2aef5f-36da-4087-bded-ca8f33c6a0f3" providerId="ADAL" clId="{F04059B3-0913-447B-8622-255041541912}" dt="2023-08-06T19:20:49.479" v="2176"/>
          <ac:spMkLst>
            <pc:docMk/>
            <pc:sldMk cId="1196361592" sldId="372"/>
            <ac:spMk id="2" creationId="{BAD0F02E-C2F1-485C-FEA5-6B32E006D209}"/>
          </ac:spMkLst>
        </pc:spChg>
        <pc:spChg chg="mod">
          <ac:chgData name="Wang, Elena   [JRDUS]" userId="3a2aef5f-36da-4087-bded-ca8f33c6a0f3" providerId="ADAL" clId="{F04059B3-0913-447B-8622-255041541912}" dt="2023-08-04T21:08:37.156" v="2140" actId="207"/>
          <ac:spMkLst>
            <pc:docMk/>
            <pc:sldMk cId="1196361592" sldId="372"/>
            <ac:spMk id="7" creationId="{EC2D995F-EC4D-A011-83C6-1BD98FD852E0}"/>
          </ac:spMkLst>
        </pc:spChg>
        <pc:spChg chg="mod">
          <ac:chgData name="Wang, Elena   [JRDUS]" userId="3a2aef5f-36da-4087-bded-ca8f33c6a0f3" providerId="ADAL" clId="{F04059B3-0913-447B-8622-255041541912}" dt="2023-08-04T20:43:56.283" v="1922"/>
          <ac:spMkLst>
            <pc:docMk/>
            <pc:sldMk cId="1196361592" sldId="372"/>
            <ac:spMk id="14" creationId="{5A6E0415-C2A3-25F8-FF65-A788319F58FA}"/>
          </ac:spMkLst>
        </pc:spChg>
      </pc:sldChg>
      <pc:sldChg chg="addSp modSp add mod">
        <pc:chgData name="Wang, Elena   [JRDUS]" userId="3a2aef5f-36da-4087-bded-ca8f33c6a0f3" providerId="ADAL" clId="{F04059B3-0913-447B-8622-255041541912}" dt="2023-08-06T19:20:53.041" v="2177"/>
        <pc:sldMkLst>
          <pc:docMk/>
          <pc:sldMk cId="814455287" sldId="373"/>
        </pc:sldMkLst>
        <pc:spChg chg="add mod">
          <ac:chgData name="Wang, Elena   [JRDUS]" userId="3a2aef5f-36da-4087-bded-ca8f33c6a0f3" providerId="ADAL" clId="{F04059B3-0913-447B-8622-255041541912}" dt="2023-08-04T21:10:05.958" v="2149" actId="20577"/>
          <ac:spMkLst>
            <pc:docMk/>
            <pc:sldMk cId="814455287" sldId="373"/>
            <ac:spMk id="2" creationId="{728ADC08-E1CC-C5A9-0523-53794C6151DA}"/>
          </ac:spMkLst>
        </pc:spChg>
        <pc:spChg chg="add mod">
          <ac:chgData name="Wang, Elena   [JRDUS]" userId="3a2aef5f-36da-4087-bded-ca8f33c6a0f3" providerId="ADAL" clId="{F04059B3-0913-447B-8622-255041541912}" dt="2023-08-04T20:49:14.305" v="1962" actId="1076"/>
          <ac:spMkLst>
            <pc:docMk/>
            <pc:sldMk cId="814455287" sldId="373"/>
            <ac:spMk id="3" creationId="{7C07D1F5-C911-4477-FEF1-B39B0AB83550}"/>
          </ac:spMkLst>
        </pc:spChg>
        <pc:spChg chg="add mod">
          <ac:chgData name="Wang, Elena   [JRDUS]" userId="3a2aef5f-36da-4087-bded-ca8f33c6a0f3" providerId="ADAL" clId="{F04059B3-0913-447B-8622-255041541912}" dt="2023-08-04T20:49:16.967" v="1963" actId="1076"/>
          <ac:spMkLst>
            <pc:docMk/>
            <pc:sldMk cId="814455287" sldId="373"/>
            <ac:spMk id="5" creationId="{A8DD9F9A-316B-7C07-8B96-610940750370}"/>
          </ac:spMkLst>
        </pc:spChg>
        <pc:spChg chg="add mod">
          <ac:chgData name="Wang, Elena   [JRDUS]" userId="3a2aef5f-36da-4087-bded-ca8f33c6a0f3" providerId="ADAL" clId="{F04059B3-0913-447B-8622-255041541912}" dt="2023-08-06T19:20:53.041" v="2177"/>
          <ac:spMkLst>
            <pc:docMk/>
            <pc:sldMk cId="814455287" sldId="373"/>
            <ac:spMk id="6" creationId="{01FB2E84-9E39-2A11-531E-4F713D9C1FBB}"/>
          </ac:spMkLst>
        </pc:spChg>
        <pc:spChg chg="mod">
          <ac:chgData name="Wang, Elena   [JRDUS]" userId="3a2aef5f-36da-4087-bded-ca8f33c6a0f3" providerId="ADAL" clId="{F04059B3-0913-447B-8622-255041541912}" dt="2023-08-04T20:48:07.991" v="1951" actId="207"/>
          <ac:spMkLst>
            <pc:docMk/>
            <pc:sldMk cId="814455287" sldId="373"/>
            <ac:spMk id="7" creationId="{EC2D995F-EC4D-A011-83C6-1BD98FD852E0}"/>
          </ac:spMkLst>
        </pc:spChg>
        <pc:spChg chg="mod">
          <ac:chgData name="Wang, Elena   [JRDUS]" userId="3a2aef5f-36da-4087-bded-ca8f33c6a0f3" providerId="ADAL" clId="{F04059B3-0913-447B-8622-255041541912}" dt="2023-08-04T20:47:00.685" v="1938"/>
          <ac:spMkLst>
            <pc:docMk/>
            <pc:sldMk cId="814455287" sldId="373"/>
            <ac:spMk id="14" creationId="{5A6E0415-C2A3-25F8-FF65-A788319F58FA}"/>
          </ac:spMkLst>
        </pc:spChg>
      </pc:sldChg>
      <pc:sldChg chg="addSp delSp modSp add mod modClrScheme chgLayout">
        <pc:chgData name="Wang, Elena   [JRDUS]" userId="3a2aef5f-36da-4087-bded-ca8f33c6a0f3" providerId="ADAL" clId="{F04059B3-0913-447B-8622-255041541912}" dt="2023-08-06T19:20:58.493" v="2178"/>
        <pc:sldMkLst>
          <pc:docMk/>
          <pc:sldMk cId="3074894335" sldId="374"/>
        </pc:sldMkLst>
        <pc:spChg chg="del">
          <ac:chgData name="Wang, Elena   [JRDUS]" userId="3a2aef5f-36da-4087-bded-ca8f33c6a0f3" providerId="ADAL" clId="{F04059B3-0913-447B-8622-255041541912}" dt="2023-08-04T20:49:29.575" v="1966" actId="478"/>
          <ac:spMkLst>
            <pc:docMk/>
            <pc:sldMk cId="3074894335" sldId="374"/>
            <ac:spMk id="2" creationId="{728ADC08-E1CC-C5A9-0523-53794C6151DA}"/>
          </ac:spMkLst>
        </pc:spChg>
        <pc:spChg chg="add mod">
          <ac:chgData name="Wang, Elena   [JRDUS]" userId="3a2aef5f-36da-4087-bded-ca8f33c6a0f3" providerId="ADAL" clId="{F04059B3-0913-447B-8622-255041541912}" dt="2023-08-06T19:20:58.493" v="2178"/>
          <ac:spMkLst>
            <pc:docMk/>
            <pc:sldMk cId="3074894335" sldId="374"/>
            <ac:spMk id="2" creationId="{DB881BBC-EBA1-E407-3086-93ADB36D1C78}"/>
          </ac:spMkLst>
        </pc:spChg>
        <pc:spChg chg="del">
          <ac:chgData name="Wang, Elena   [JRDUS]" userId="3a2aef5f-36da-4087-bded-ca8f33c6a0f3" providerId="ADAL" clId="{F04059B3-0913-447B-8622-255041541912}" dt="2023-08-04T20:49:31.391" v="1967" actId="478"/>
          <ac:spMkLst>
            <pc:docMk/>
            <pc:sldMk cId="3074894335" sldId="374"/>
            <ac:spMk id="3" creationId="{7C07D1F5-C911-4477-FEF1-B39B0AB83550}"/>
          </ac:spMkLst>
        </pc:spChg>
        <pc:spChg chg="mod ord">
          <ac:chgData name="Wang, Elena   [JRDUS]" userId="3a2aef5f-36da-4087-bded-ca8f33c6a0f3" providerId="ADAL" clId="{F04059B3-0913-447B-8622-255041541912}" dt="2023-08-04T20:50:01.407" v="1973" actId="26606"/>
          <ac:spMkLst>
            <pc:docMk/>
            <pc:sldMk cId="3074894335" sldId="374"/>
            <ac:spMk id="4" creationId="{75523149-BD89-535D-C12F-9D877C1A2B9D}"/>
          </ac:spMkLst>
        </pc:spChg>
        <pc:spChg chg="del">
          <ac:chgData name="Wang, Elena   [JRDUS]" userId="3a2aef5f-36da-4087-bded-ca8f33c6a0f3" providerId="ADAL" clId="{F04059B3-0913-447B-8622-255041541912}" dt="2023-08-04T20:49:32.658" v="1968" actId="478"/>
          <ac:spMkLst>
            <pc:docMk/>
            <pc:sldMk cId="3074894335" sldId="374"/>
            <ac:spMk id="5" creationId="{A8DD9F9A-316B-7C07-8B96-610940750370}"/>
          </ac:spMkLst>
        </pc:spChg>
        <pc:spChg chg="del">
          <ac:chgData name="Wang, Elena   [JRDUS]" userId="3a2aef5f-36da-4087-bded-ca8f33c6a0f3" providerId="ADAL" clId="{F04059B3-0913-447B-8622-255041541912}" dt="2023-08-04T20:49:28.583" v="1965" actId="478"/>
          <ac:spMkLst>
            <pc:docMk/>
            <pc:sldMk cId="3074894335" sldId="374"/>
            <ac:spMk id="7" creationId="{EC2D995F-EC4D-A011-83C6-1BD98FD852E0}"/>
          </ac:spMkLst>
        </pc:spChg>
        <pc:spChg chg="add del mod">
          <ac:chgData name="Wang, Elena   [JRDUS]" userId="3a2aef5f-36da-4087-bded-ca8f33c6a0f3" providerId="ADAL" clId="{F04059B3-0913-447B-8622-255041541912}" dt="2023-08-04T20:49:46.249" v="1971" actId="478"/>
          <ac:spMkLst>
            <pc:docMk/>
            <pc:sldMk cId="3074894335" sldId="374"/>
            <ac:spMk id="8" creationId="{2CCDB2BA-3467-07C3-C706-A5A9FFAF060B}"/>
          </ac:spMkLst>
        </pc:spChg>
        <pc:spChg chg="add del mod">
          <ac:chgData name="Wang, Elena   [JRDUS]" userId="3a2aef5f-36da-4087-bded-ca8f33c6a0f3" providerId="ADAL" clId="{F04059B3-0913-447B-8622-255041541912}" dt="2023-08-04T20:50:01.407" v="1973" actId="26606"/>
          <ac:spMkLst>
            <pc:docMk/>
            <pc:sldMk cId="3074894335" sldId="374"/>
            <ac:spMk id="11" creationId="{A730DC9D-5A06-9F85-1AD0-EDB493DC711F}"/>
          </ac:spMkLst>
        </pc:spChg>
        <pc:spChg chg="del">
          <ac:chgData name="Wang, Elena   [JRDUS]" userId="3a2aef5f-36da-4087-bded-ca8f33c6a0f3" providerId="ADAL" clId="{F04059B3-0913-447B-8622-255041541912}" dt="2023-08-04T20:49:33.779" v="1969" actId="478"/>
          <ac:spMkLst>
            <pc:docMk/>
            <pc:sldMk cId="3074894335" sldId="374"/>
            <ac:spMk id="14" creationId="{5A6E0415-C2A3-25F8-FF65-A788319F58FA}"/>
          </ac:spMkLst>
        </pc:spChg>
        <pc:spChg chg="add del mod">
          <ac:chgData name="Wang, Elena   [JRDUS]" userId="3a2aef5f-36da-4087-bded-ca8f33c6a0f3" providerId="ADAL" clId="{F04059B3-0913-447B-8622-255041541912}" dt="2023-08-04T20:50:01.407" v="1973" actId="26606"/>
          <ac:spMkLst>
            <pc:docMk/>
            <pc:sldMk cId="3074894335" sldId="374"/>
            <ac:spMk id="16" creationId="{862B8387-461E-AB54-2A9C-9D976353F6F4}"/>
          </ac:spMkLst>
        </pc:spChg>
        <pc:picChg chg="add mod">
          <ac:chgData name="Wang, Elena   [JRDUS]" userId="3a2aef5f-36da-4087-bded-ca8f33c6a0f3" providerId="ADAL" clId="{F04059B3-0913-447B-8622-255041541912}" dt="2023-08-04T20:50:12.817" v="1977" actId="1076"/>
          <ac:picMkLst>
            <pc:docMk/>
            <pc:sldMk cId="3074894335" sldId="374"/>
            <ac:picMk id="9" creationId="{28C745B4-FB01-8980-A2CB-D044E2C0D412}"/>
          </ac:picMkLst>
        </pc:picChg>
      </pc:sldChg>
      <pc:sldMasterChg chg="delSldLayout">
        <pc:chgData name="Wang, Elena   [JRDUS]" userId="3a2aef5f-36da-4087-bded-ca8f33c6a0f3" providerId="ADAL" clId="{F04059B3-0913-447B-8622-255041541912}" dt="2023-08-04T20:35:56.589" v="1855" actId="47"/>
        <pc:sldMasterMkLst>
          <pc:docMk/>
          <pc:sldMasterMk cId="2002514728" sldId="2147483684"/>
        </pc:sldMasterMkLst>
        <pc:sldLayoutChg chg="del">
          <pc:chgData name="Wang, Elena   [JRDUS]" userId="3a2aef5f-36da-4087-bded-ca8f33c6a0f3" providerId="ADAL" clId="{F04059B3-0913-447B-8622-255041541912}" dt="2023-08-04T20:35:53.041" v="1852" actId="47"/>
          <pc:sldLayoutMkLst>
            <pc:docMk/>
            <pc:sldMasterMk cId="2002514728" sldId="2147483684"/>
            <pc:sldLayoutMk cId="2180413675" sldId="2147483735"/>
          </pc:sldLayoutMkLst>
        </pc:sldLayoutChg>
        <pc:sldLayoutChg chg="del">
          <pc:chgData name="Wang, Elena   [JRDUS]" userId="3a2aef5f-36da-4087-bded-ca8f33c6a0f3" providerId="ADAL" clId="{F04059B3-0913-447B-8622-255041541912}" dt="2023-08-04T20:35:56.589" v="1855" actId="47"/>
          <pc:sldLayoutMkLst>
            <pc:docMk/>
            <pc:sldMasterMk cId="2002514728" sldId="2147483684"/>
            <pc:sldLayoutMk cId="4203405531" sldId="2147483737"/>
          </pc:sldLayoutMkLst>
        </pc:sldLayoutChg>
        <pc:sldLayoutChg chg="del">
          <pc:chgData name="Wang, Elena   [JRDUS]" userId="3a2aef5f-36da-4087-bded-ca8f33c6a0f3" providerId="ADAL" clId="{F04059B3-0913-447B-8622-255041541912}" dt="2023-08-04T20:35:52.233" v="1851" actId="47"/>
          <pc:sldLayoutMkLst>
            <pc:docMk/>
            <pc:sldMasterMk cId="2002514728" sldId="2147483684"/>
            <pc:sldLayoutMk cId="2897594498" sldId="214748374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6" name="Rectangle 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r>
              <a:rPr lang="en-US" dirty="0"/>
              <a:t>ASM 2011</a:t>
            </a:r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2445D1D1-4BF6-4CB0-AF5A-95FD1C9DE096}" type="datetime8">
              <a:rPr lang="en-US" smtClean="0"/>
              <a:t>8/6/2023 3:17 PM</a:t>
            </a:fld>
            <a:endParaRPr lang="en-US" dirty="0"/>
          </a:p>
        </p:txBody>
      </p:sp>
      <p:sp>
        <p:nvSpPr>
          <p:cNvPr id="15368" name="Rectangle 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556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r>
              <a:rPr lang="en-US" dirty="0"/>
              <a:t>4x3_ASM_2011_Weldon_Close_04-28-11_v14.pptx</a:t>
            </a:r>
          </a:p>
        </p:txBody>
      </p:sp>
      <p:sp>
        <p:nvSpPr>
          <p:cNvPr id="15369" name="Rectangle 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735638" y="8685213"/>
            <a:ext cx="11207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6A48D351-BF5F-7D49-8150-A7E8E8CC44E2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836436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png>
</file>

<file path=ppt/media/image14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68300" y="4343400"/>
            <a:ext cx="6121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392" name="Rectangle 8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r>
              <a:rPr lang="en-US" dirty="0"/>
              <a:t>ASM 2011</a:t>
            </a:r>
          </a:p>
        </p:txBody>
      </p:sp>
      <p:sp>
        <p:nvSpPr>
          <p:cNvPr id="16393" name="Rectangle 9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65F93D11-44DA-467D-9A35-0EBADA8FF862}" type="datetime8">
              <a:rPr lang="en-US" smtClean="0"/>
              <a:t>8/6/2023 3:17 PM</a:t>
            </a:fld>
            <a:endParaRPr lang="en-US" dirty="0"/>
          </a:p>
        </p:txBody>
      </p:sp>
      <p:sp>
        <p:nvSpPr>
          <p:cNvPr id="16394" name="Rectangle 1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556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r>
              <a:rPr lang="en-US" dirty="0"/>
              <a:t>4x3_ASM_2011_Weldon_Close_04-28-11_v14.pptx</a:t>
            </a:r>
          </a:p>
        </p:txBody>
      </p:sp>
      <p:sp>
        <p:nvSpPr>
          <p:cNvPr id="16395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749925" y="8685213"/>
            <a:ext cx="11064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B976D8D5-0ECD-3A4D-8E63-E16D685F0695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939531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114294" indent="-114294" algn="l" defTabSz="457177" rtl="0" eaLnBrk="0" fontAlgn="base" hangingPunct="0">
      <a:lnSpc>
        <a:spcPct val="90000"/>
      </a:lnSpc>
      <a:spcBef>
        <a:spcPts val="1000"/>
      </a:spcBef>
      <a:spcAft>
        <a:spcPct val="0"/>
      </a:spcAft>
      <a:buFont typeface="Arial" pitchFamily="34" charset="0"/>
      <a:buChar char="•"/>
      <a:defRPr sz="1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1pPr>
    <a:lvl2pPr marL="571471" indent="-114294" algn="l" defTabSz="457177" rtl="0" eaLnBrk="0" fontAlgn="base" hangingPunct="0">
      <a:lnSpc>
        <a:spcPct val="90000"/>
      </a:lnSpc>
      <a:spcBef>
        <a:spcPts val="200"/>
      </a:spcBef>
      <a:spcAft>
        <a:spcPct val="0"/>
      </a:spcAft>
      <a:buFont typeface="Arial" pitchFamily="34" charset="0"/>
      <a:buChar char="•"/>
      <a:defRPr sz="1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2pPr>
    <a:lvl3pPr marL="1028649" indent="-114294" algn="l" defTabSz="457177" rtl="0" eaLnBrk="0" fontAlgn="base" hangingPunct="0">
      <a:lnSpc>
        <a:spcPct val="90000"/>
      </a:lnSpc>
      <a:spcBef>
        <a:spcPts val="200"/>
      </a:spcBef>
      <a:spcAft>
        <a:spcPct val="0"/>
      </a:spcAft>
      <a:buFont typeface="Arial" pitchFamily="34" charset="0"/>
      <a:buChar char="•"/>
      <a:defRPr sz="1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3pPr>
    <a:lvl4pPr marL="1485826" indent="-114294" algn="l" defTabSz="457177" rtl="0" eaLnBrk="0" fontAlgn="base" hangingPunct="0">
      <a:lnSpc>
        <a:spcPct val="90000"/>
      </a:lnSpc>
      <a:spcBef>
        <a:spcPts val="200"/>
      </a:spcBef>
      <a:spcAft>
        <a:spcPct val="0"/>
      </a:spcAft>
      <a:buFont typeface="Arial" pitchFamily="34" charset="0"/>
      <a:buChar char="•"/>
      <a:defRPr sz="1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4pPr>
    <a:lvl5pPr marL="1943003" indent="-114294" algn="l" defTabSz="457177" rtl="0" eaLnBrk="0" fontAlgn="base" hangingPunct="0">
      <a:lnSpc>
        <a:spcPct val="90000"/>
      </a:lnSpc>
      <a:spcBef>
        <a:spcPts val="200"/>
      </a:spcBef>
      <a:spcAft>
        <a:spcPct val="0"/>
      </a:spcAft>
      <a:buFont typeface="Arial" pitchFamily="34" charset="0"/>
      <a:buChar char="•"/>
      <a:defRPr sz="1100" kern="1200">
        <a:solidFill>
          <a:schemeClr val="tx1"/>
        </a:solidFill>
        <a:latin typeface="Arial" pitchFamily="-65" charset="0"/>
        <a:ea typeface="Arial Unicode MS" pitchFamily="-65" charset="0"/>
        <a:cs typeface="Arial Unicode MS" pitchFamily="-65" charset="0"/>
      </a:defRPr>
    </a:lvl5pPr>
    <a:lvl6pPr marL="2285886" algn="l" defTabSz="45717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743063" algn="l" defTabSz="45717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45717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657417" algn="l" defTabSz="457177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ASM 2011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95759EA2-A9E2-491C-A442-06F8584807B6}" type="datetime8">
              <a:rPr lang="en-US" smtClean="0"/>
              <a:t>8/6/2023 3:17 PM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4x3_ASM_2011_Weldon_Close_04-28-11_v14.pptx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976D8D5-0ECD-3A4D-8E63-E16D685F069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525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esenta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07127" y="2328155"/>
            <a:ext cx="12366105" cy="1938528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indent="0" algn="l" rtl="0" eaLnBrk="0" fontAlgn="base" hangingPunct="0">
              <a:lnSpc>
                <a:spcPts val="7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charset="0"/>
              <a:buNone/>
              <a:defRPr kumimoji="0" lang="en-US" sz="66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768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571567" y="4739899"/>
            <a:ext cx="8268704" cy="77421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500">
                <a:solidFill>
                  <a:srgbClr val="63666A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71C8D1-5D0B-0948-B8F2-518DAA97557D}"/>
              </a:ext>
            </a:extLst>
          </p:cNvPr>
          <p:cNvSpPr txBox="1"/>
          <p:nvPr userDrawn="1"/>
        </p:nvSpPr>
        <p:spPr>
          <a:xfrm>
            <a:off x="8922327" y="7139774"/>
            <a:ext cx="4828049" cy="3489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</a:pPr>
            <a:r>
              <a:rPr lang="en-US" sz="1800" b="1" baseline="0" dirty="0">
                <a:solidFill>
                  <a:srgbClr val="63666A"/>
                </a:solidFill>
                <a:latin typeface="+mn-lt"/>
                <a:sym typeface="Arial" pitchFamily="-65" charset="0"/>
              </a:rPr>
              <a:t>OFFICE OF THE CHIEF MEDICAL OFFICER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A3FE84-FC3D-644D-99E5-7853E222E4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10" t="40948" r="25502" b="42605"/>
          <a:stretch/>
        </p:blipFill>
        <p:spPr>
          <a:xfrm>
            <a:off x="635000" y="420336"/>
            <a:ext cx="4013200" cy="1054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CE227A-CEAE-A549-9F0A-F4A5D489EB4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03411" y="2329771"/>
            <a:ext cx="759793" cy="75979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graph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2174912" cy="461665"/>
          </a:xfrm>
        </p:spPr>
        <p:txBody>
          <a:bodyPr/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5"/>
          </p:nvPr>
        </p:nvSpPr>
        <p:spPr>
          <a:xfrm>
            <a:off x="823521" y="1738313"/>
            <a:ext cx="13182936" cy="5032692"/>
          </a:xfrm>
        </p:spPr>
        <p:txBody>
          <a:bodyPr/>
          <a:lstStyle>
            <a:lvl1pPr marL="0" marR="0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400">
                <a:solidFill>
                  <a:srgbClr val="63666A"/>
                </a:solidFill>
              </a:defRPr>
            </a:lvl1pPr>
            <a:lvl2pPr>
              <a:defRPr>
                <a:solidFill>
                  <a:srgbClr val="63666A"/>
                </a:solidFill>
              </a:defRPr>
            </a:lvl2pPr>
            <a:lvl3pPr>
              <a:defRPr>
                <a:solidFill>
                  <a:srgbClr val="63666A"/>
                </a:solidFill>
              </a:defRPr>
            </a:lvl3pPr>
            <a:lvl4pPr>
              <a:defRPr>
                <a:solidFill>
                  <a:srgbClr val="63666A"/>
                </a:solidFill>
              </a:defRPr>
            </a:lvl4pPr>
            <a:lvl5pPr>
              <a:defRPr>
                <a:solidFill>
                  <a:srgbClr val="63666A"/>
                </a:solidFill>
              </a:defRPr>
            </a:lvl5pPr>
          </a:lstStyle>
          <a:p>
            <a:pPr marL="0" marR="0" lvl="0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marL="0" marR="0" lvl="1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marL="0" marR="0" lvl="2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marL="0" marR="0" lvl="3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marL="0" marR="0" lvl="4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</a:t>
            </a:r>
            <a:r>
              <a:rPr lang="en-US" sz="1200">
                <a:solidFill>
                  <a:srgbClr val="595959"/>
                </a:solidFill>
              </a:rPr>
              <a:t>add footnote</a:t>
            </a:r>
            <a:endParaRPr lang="en-US" sz="1200" dirty="0">
              <a:solidFill>
                <a:srgbClr val="595959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2C16017-DB8A-8C45-A813-2C9D3D4462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8404DD73-13DB-AA48-BC2F-7CF5F9B19A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3900" y="989111"/>
            <a:ext cx="1097280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100"/>
            </a:lvl2pPr>
            <a:lvl3pPr>
              <a:defRPr sz="2100"/>
            </a:lvl3pPr>
            <a:lvl4pPr>
              <a:defRPr sz="2100"/>
            </a:lvl4pPr>
            <a:lvl5pPr>
              <a:defRPr sz="2100"/>
            </a:lvl5pPr>
          </a:lstStyle>
          <a:p>
            <a:pPr marL="0" lvl="0" indent="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 dirty="0"/>
              <a:t>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graph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2174912" cy="461665"/>
          </a:xfrm>
        </p:spPr>
        <p:txBody>
          <a:bodyPr/>
          <a:lstStyle>
            <a:lvl1pPr>
              <a:defRPr sz="3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11"/>
          <p:cNvSpPr>
            <a:spLocks noGrp="1"/>
          </p:cNvSpPr>
          <p:nvPr>
            <p:ph sz="quarter" idx="15"/>
          </p:nvPr>
        </p:nvSpPr>
        <p:spPr>
          <a:xfrm>
            <a:off x="721921" y="2055813"/>
            <a:ext cx="13182936" cy="5032692"/>
          </a:xfrm>
        </p:spPr>
        <p:txBody>
          <a:bodyPr/>
          <a:lstStyle>
            <a:lvl1pPr marL="0" marR="0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400"/>
            </a:lvl1pPr>
          </a:lstStyle>
          <a:p>
            <a:pPr marL="0" marR="0" lvl="0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marL="0" marR="0" lvl="1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marL="0" marR="0" lvl="2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marL="0" marR="0" lvl="3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marL="0" marR="0" lvl="4" indent="0" algn="ctr" defTabSz="109728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2">
                    <a:lumMod val="65000"/>
                    <a:lumOff val="35000"/>
                  </a:schemeClr>
                </a:solidFill>
                <a:effectLst/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6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</a:t>
            </a:r>
            <a:r>
              <a:rPr lang="en-US" sz="1200">
                <a:solidFill>
                  <a:srgbClr val="595959"/>
                </a:solidFill>
              </a:rPr>
              <a:t>add footnote</a:t>
            </a:r>
            <a:endParaRPr lang="en-US" sz="1200" dirty="0">
              <a:solidFill>
                <a:srgbClr val="595959"/>
              </a:solidFill>
            </a:endParaRP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8980" y="1104900"/>
            <a:ext cx="13177520" cy="307777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2000" dirty="0">
                <a:solidFill>
                  <a:schemeClr val="tx2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E808FFAE-B848-7248-9021-C6E866B2CF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e title,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>
            <a:lvl1pPr>
              <a:defRPr>
                <a:solidFill>
                  <a:srgbClr val="595959"/>
                </a:solidFill>
              </a:defRPr>
            </a:lvl1pPr>
            <a:lvl2pPr>
              <a:defRPr>
                <a:solidFill>
                  <a:srgbClr val="595959"/>
                </a:solidFill>
              </a:defRPr>
            </a:lvl2pPr>
            <a:lvl3pPr>
              <a:defRPr>
                <a:solidFill>
                  <a:srgbClr val="595959"/>
                </a:solidFill>
              </a:defRPr>
            </a:lvl3pPr>
            <a:lvl4pPr>
              <a:defRPr>
                <a:solidFill>
                  <a:srgbClr val="595959"/>
                </a:solidFill>
              </a:defRPr>
            </a:lvl4pPr>
            <a:lvl5pPr>
              <a:defRPr>
                <a:solidFill>
                  <a:srgbClr val="595959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44354AD-C2BA-FC4C-95FF-7A1E0CD9F4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/>
        <p:txBody>
          <a:bodyPr/>
          <a:lstStyle>
            <a:lvl1pPr>
              <a:defRPr>
                <a:solidFill>
                  <a:srgbClr val="595959"/>
                </a:solidFill>
              </a:defRPr>
            </a:lvl1pPr>
            <a:lvl2pPr>
              <a:defRPr>
                <a:solidFill>
                  <a:srgbClr val="595959"/>
                </a:solidFill>
              </a:defRPr>
            </a:lvl2pPr>
            <a:lvl3pPr>
              <a:defRPr>
                <a:solidFill>
                  <a:srgbClr val="595959"/>
                </a:solidFill>
              </a:defRPr>
            </a:lvl3pPr>
            <a:lvl4pPr>
              <a:defRPr>
                <a:solidFill>
                  <a:srgbClr val="595959"/>
                </a:solidFill>
              </a:defRPr>
            </a:lvl4pPr>
            <a:lvl5pPr>
              <a:defRPr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F134F00-FCCF-094F-BD81-E35AEE2B06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header,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728980" y="1972947"/>
            <a:ext cx="13177520" cy="4398643"/>
          </a:xfrm>
        </p:spPr>
        <p:txBody>
          <a:bodyPr/>
          <a:lstStyle>
            <a:lvl1pPr>
              <a:defRPr>
                <a:solidFill>
                  <a:srgbClr val="595959"/>
                </a:solidFill>
              </a:defRPr>
            </a:lvl1pPr>
            <a:lvl2pPr>
              <a:defRPr>
                <a:solidFill>
                  <a:srgbClr val="595959"/>
                </a:solidFill>
              </a:defRPr>
            </a:lvl2pPr>
            <a:lvl3pPr>
              <a:defRPr>
                <a:solidFill>
                  <a:srgbClr val="595959"/>
                </a:solidFill>
              </a:defRPr>
            </a:lvl3pPr>
            <a:lvl4pPr>
              <a:defRPr>
                <a:solidFill>
                  <a:srgbClr val="595959"/>
                </a:solidFill>
              </a:defRPr>
            </a:lvl4pPr>
            <a:lvl5pPr>
              <a:defRPr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</a:t>
            </a:r>
            <a:r>
              <a:rPr lang="en-US" sz="1200">
                <a:solidFill>
                  <a:srgbClr val="595959"/>
                </a:solidFill>
              </a:rPr>
              <a:t>add footnote</a:t>
            </a:r>
            <a:endParaRPr lang="en-US" sz="1200" dirty="0">
              <a:solidFill>
                <a:srgbClr val="595959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 dirty="0"/>
              <a:t>Edit Master text styles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1FF8E4D-69F3-2C4C-BE86-ACD58CD850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hart inf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6440" y="2055814"/>
            <a:ext cx="13177520" cy="369332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  <a:defRPr lang="en-US" sz="2400" dirty="0" smtClean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40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16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16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160" dirty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</a:t>
            </a:r>
            <a:r>
              <a:rPr lang="en-US" sz="1200">
                <a:solidFill>
                  <a:srgbClr val="595959"/>
                </a:solidFill>
              </a:rPr>
              <a:t>add footnote</a:t>
            </a:r>
            <a:endParaRPr lang="en-US" sz="1200" dirty="0">
              <a:solidFill>
                <a:srgbClr val="595959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2E1E81F-ABFE-914A-AF00-1ACC74A4A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LEFT HALF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726440" y="2055498"/>
            <a:ext cx="6482080" cy="5255893"/>
          </a:xfrm>
        </p:spPr>
        <p:txBody>
          <a:bodyPr/>
          <a:lstStyle>
            <a:lvl1pPr>
              <a:defRPr>
                <a:solidFill>
                  <a:srgbClr val="595959"/>
                </a:solidFill>
              </a:defRPr>
            </a:lvl1pPr>
            <a:lvl2pPr>
              <a:defRPr>
                <a:solidFill>
                  <a:srgbClr val="595959"/>
                </a:solidFill>
              </a:defRPr>
            </a:lvl2pPr>
            <a:lvl3pPr>
              <a:defRPr>
                <a:solidFill>
                  <a:srgbClr val="595959"/>
                </a:solidFill>
              </a:defRPr>
            </a:lvl3pPr>
            <a:lvl4pPr>
              <a:defRPr>
                <a:solidFill>
                  <a:srgbClr val="595959"/>
                </a:solidFill>
              </a:defRPr>
            </a:lvl4pPr>
            <a:lvl5pPr>
              <a:defRPr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5"/>
          </p:nvPr>
        </p:nvSpPr>
        <p:spPr>
          <a:xfrm>
            <a:off x="7422776" y="2055496"/>
            <a:ext cx="6482080" cy="5255894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6F0D9D8-8681-794A-A821-0523BB59C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RIGHT 2/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17" name="Content Placeholder 11"/>
          <p:cNvSpPr>
            <a:spLocks noGrp="1"/>
          </p:cNvSpPr>
          <p:nvPr>
            <p:ph sz="quarter" idx="26"/>
          </p:nvPr>
        </p:nvSpPr>
        <p:spPr>
          <a:xfrm>
            <a:off x="5206702" y="2055496"/>
            <a:ext cx="8697258" cy="5255894"/>
          </a:xfrm>
        </p:spPr>
        <p:txBody>
          <a:bodyPr/>
          <a:lstStyle>
            <a:lvl1pPr marL="0" indent="0">
              <a:buNone/>
              <a:defRPr sz="3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7"/>
          </p:nvPr>
        </p:nvSpPr>
        <p:spPr>
          <a:xfrm>
            <a:off x="737871" y="2055498"/>
            <a:ext cx="4199889" cy="5255893"/>
          </a:xfrm>
        </p:spPr>
        <p:txBody>
          <a:bodyPr/>
          <a:lstStyle>
            <a:lvl1pPr>
              <a:defRPr>
                <a:solidFill>
                  <a:srgbClr val="595959"/>
                </a:solidFill>
              </a:defRPr>
            </a:lvl1pPr>
            <a:lvl2pPr>
              <a:defRPr>
                <a:solidFill>
                  <a:srgbClr val="595959"/>
                </a:solidFill>
              </a:defRPr>
            </a:lvl2pPr>
            <a:lvl3pPr>
              <a:defRPr>
                <a:solidFill>
                  <a:srgbClr val="595959"/>
                </a:solidFill>
              </a:defRPr>
            </a:lvl3pPr>
            <a:lvl4pPr>
              <a:defRPr>
                <a:solidFill>
                  <a:srgbClr val="595959"/>
                </a:solidFill>
              </a:defRPr>
            </a:lvl4pPr>
            <a:lvl5pPr>
              <a:defRPr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91E64C8-06AD-B640-B62C-C5E2C2B008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RIGHT HALF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7421880" y="2055498"/>
            <a:ext cx="6482080" cy="5255893"/>
          </a:xfrm>
        </p:spPr>
        <p:txBody>
          <a:bodyPr/>
          <a:lstStyle>
            <a:lvl1pPr>
              <a:defRPr>
                <a:solidFill>
                  <a:srgbClr val="595959"/>
                </a:solidFill>
              </a:defRPr>
            </a:lvl1pPr>
            <a:lvl2pPr>
              <a:defRPr>
                <a:solidFill>
                  <a:srgbClr val="595959"/>
                </a:solidFill>
              </a:defRPr>
            </a:lvl2pPr>
            <a:lvl3pPr>
              <a:defRPr>
                <a:solidFill>
                  <a:srgbClr val="595959"/>
                </a:solidFill>
              </a:defRPr>
            </a:lvl3pPr>
            <a:lvl4pPr>
              <a:defRPr>
                <a:solidFill>
                  <a:srgbClr val="595959"/>
                </a:solidFill>
              </a:defRPr>
            </a:lvl4pPr>
            <a:lvl5pPr>
              <a:defRPr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5"/>
          </p:nvPr>
        </p:nvSpPr>
        <p:spPr>
          <a:xfrm>
            <a:off x="726440" y="2055496"/>
            <a:ext cx="6482080" cy="5255894"/>
          </a:xfrm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8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692D91B-31DE-D04A-A65E-B0368A0748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lumns 1x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/>
          <p:cNvSpPr>
            <a:spLocks noGrp="1"/>
          </p:cNvSpPr>
          <p:nvPr>
            <p:ph sz="quarter" idx="15"/>
          </p:nvPr>
        </p:nvSpPr>
        <p:spPr>
          <a:xfrm>
            <a:off x="5209542" y="2055496"/>
            <a:ext cx="4211320" cy="5255894"/>
          </a:xfrm>
          <a:noFill/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7" name="Content Placeholder 11"/>
          <p:cNvSpPr>
            <a:spLocks noGrp="1"/>
          </p:cNvSpPr>
          <p:nvPr>
            <p:ph sz="quarter" idx="16"/>
          </p:nvPr>
        </p:nvSpPr>
        <p:spPr>
          <a:xfrm>
            <a:off x="9692641" y="2055496"/>
            <a:ext cx="4211320" cy="5255894"/>
          </a:xfrm>
          <a:noFill/>
        </p:spPr>
        <p:txBody>
          <a:bodyPr anchor="t"/>
          <a:lstStyle>
            <a:lvl1pPr marL="0" indent="0">
              <a:buNone/>
              <a:defRPr sz="2400"/>
            </a:lvl1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8" name="Content Placeholder 11"/>
          <p:cNvSpPr>
            <a:spLocks noGrp="1"/>
          </p:cNvSpPr>
          <p:nvPr>
            <p:ph sz="quarter" idx="17"/>
          </p:nvPr>
        </p:nvSpPr>
        <p:spPr>
          <a:xfrm>
            <a:off x="726441" y="2055496"/>
            <a:ext cx="4211320" cy="5255894"/>
          </a:xfrm>
          <a:noFill/>
        </p:spPr>
        <p:txBody>
          <a:bodyPr/>
          <a:lstStyle>
            <a:lvl1pPr marL="0" indent="0">
              <a:buNone/>
              <a:defRPr sz="2400"/>
            </a:lvl1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E19BFC4-F4ED-C64D-A7A5-54BC1E3DE0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, sub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726440" y="4712532"/>
            <a:ext cx="9137088" cy="1777366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500">
                <a:solidFill>
                  <a:srgbClr val="63666A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26440" y="1839559"/>
            <a:ext cx="13177520" cy="247597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768096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7000" b="1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768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73A954A-27DB-7045-B11E-61F94F3AD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lumns 1x3 w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/>
          <p:cNvSpPr>
            <a:spLocks noGrp="1"/>
          </p:cNvSpPr>
          <p:nvPr>
            <p:ph sz="quarter" idx="15"/>
          </p:nvPr>
        </p:nvSpPr>
        <p:spPr>
          <a:xfrm>
            <a:off x="5209542" y="2092553"/>
            <a:ext cx="4211320" cy="5218835"/>
          </a:xfrm>
          <a:solidFill>
            <a:schemeClr val="bg1"/>
          </a:solidFill>
          <a:ln>
            <a:noFill/>
          </a:ln>
        </p:spPr>
        <p:txBody>
          <a:bodyPr/>
          <a:lstStyle>
            <a:lvl1pPr marL="109538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7" name="Content Placeholder 11"/>
          <p:cNvSpPr>
            <a:spLocks noGrp="1"/>
          </p:cNvSpPr>
          <p:nvPr>
            <p:ph sz="quarter" idx="16"/>
          </p:nvPr>
        </p:nvSpPr>
        <p:spPr>
          <a:xfrm>
            <a:off x="9692641" y="2092553"/>
            <a:ext cx="4211320" cy="5218835"/>
          </a:xfrm>
          <a:solidFill>
            <a:schemeClr val="bg1"/>
          </a:solidFill>
          <a:ln>
            <a:noFill/>
          </a:ln>
        </p:spPr>
        <p:txBody>
          <a:bodyPr anchor="t"/>
          <a:lstStyle>
            <a:lvl1pPr marL="109538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8" name="Content Placeholder 11"/>
          <p:cNvSpPr>
            <a:spLocks noGrp="1"/>
          </p:cNvSpPr>
          <p:nvPr>
            <p:ph sz="quarter" idx="17"/>
          </p:nvPr>
        </p:nvSpPr>
        <p:spPr>
          <a:xfrm>
            <a:off x="726441" y="2092553"/>
            <a:ext cx="4211320" cy="5218835"/>
          </a:xfrm>
          <a:solidFill>
            <a:schemeClr val="bg1"/>
          </a:solidFill>
          <a:ln>
            <a:noFill/>
          </a:ln>
        </p:spPr>
        <p:txBody>
          <a:bodyPr/>
          <a:lstStyle>
            <a:lvl1pPr marL="109538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6E003A-2468-C84A-83F5-DA9D79A1C6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88281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columns 1x3 wht hea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/>
          <p:cNvSpPr>
            <a:spLocks noGrp="1"/>
          </p:cNvSpPr>
          <p:nvPr>
            <p:ph sz="quarter" idx="15"/>
          </p:nvPr>
        </p:nvSpPr>
        <p:spPr>
          <a:xfrm>
            <a:off x="5209542" y="2661049"/>
            <a:ext cx="4211320" cy="4650339"/>
          </a:xfrm>
          <a:solidFill>
            <a:schemeClr val="bg1"/>
          </a:solidFill>
          <a:ln>
            <a:noFill/>
          </a:ln>
        </p:spPr>
        <p:txBody>
          <a:bodyPr/>
          <a:lstStyle>
            <a:lvl1pPr marL="109538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7" name="Content Placeholder 11"/>
          <p:cNvSpPr>
            <a:spLocks noGrp="1"/>
          </p:cNvSpPr>
          <p:nvPr>
            <p:ph sz="quarter" idx="16"/>
          </p:nvPr>
        </p:nvSpPr>
        <p:spPr>
          <a:xfrm>
            <a:off x="9692641" y="2661049"/>
            <a:ext cx="4211320" cy="4650339"/>
          </a:xfrm>
          <a:solidFill>
            <a:schemeClr val="bg1"/>
          </a:solidFill>
          <a:ln>
            <a:noFill/>
          </a:ln>
        </p:spPr>
        <p:txBody>
          <a:bodyPr anchor="t"/>
          <a:lstStyle>
            <a:lvl1pPr marL="109538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18" name="Content Placeholder 11"/>
          <p:cNvSpPr>
            <a:spLocks noGrp="1"/>
          </p:cNvSpPr>
          <p:nvPr>
            <p:ph sz="quarter" idx="17"/>
          </p:nvPr>
        </p:nvSpPr>
        <p:spPr>
          <a:xfrm>
            <a:off x="726441" y="2661049"/>
            <a:ext cx="4211320" cy="4650339"/>
          </a:xfrm>
          <a:solidFill>
            <a:schemeClr val="bg1"/>
          </a:solidFill>
          <a:ln>
            <a:noFill/>
          </a:ln>
        </p:spPr>
        <p:txBody>
          <a:bodyPr/>
          <a:lstStyle>
            <a:lvl1pPr marL="109538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Edit Master text styles</a:t>
            </a:r>
          </a:p>
          <a:p>
            <a:pPr lvl="1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Second level</a:t>
            </a:r>
          </a:p>
          <a:p>
            <a:pPr lvl="2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Third level</a:t>
            </a:r>
          </a:p>
          <a:p>
            <a:pPr lvl="3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Fourth level</a:t>
            </a:r>
          </a:p>
          <a:p>
            <a:pPr lvl="4" algn="ctr" defTabSz="1097280">
              <a:spcBef>
                <a:spcPct val="0"/>
              </a:spcBef>
            </a:pPr>
            <a:r>
              <a:rPr lang="en-US" sz="2400">
                <a:solidFill>
                  <a:schemeClr val="tx2">
                    <a:lumMod val="65000"/>
                    <a:lumOff val="35000"/>
                  </a:schemeClr>
                </a:solidFill>
                <a:latin typeface="Arial" pitchFamily="-110" charset="0"/>
                <a:ea typeface="ヒラギノ角ゴ ProN W3" pitchFamily="-110" charset="-128"/>
                <a:sym typeface="Arial" pitchFamily="-110" charset="0"/>
              </a:rPr>
              <a:t>Fifth level</a:t>
            </a:r>
            <a:endParaRPr lang="en-US" dirty="0"/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725699" y="2104646"/>
            <a:ext cx="4209839" cy="520700"/>
          </a:xfrm>
          <a:solidFill>
            <a:srgbClr val="FFFFFF"/>
          </a:solidFill>
        </p:spPr>
        <p:txBody>
          <a:bodyPr anchor="ctr"/>
          <a:lstStyle>
            <a:lvl1pPr marL="109538" indent="0">
              <a:buNone/>
              <a:defRPr sz="20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3"/>
          </p:nvPr>
        </p:nvSpPr>
        <p:spPr>
          <a:xfrm>
            <a:off x="5212940" y="2104646"/>
            <a:ext cx="4209839" cy="520700"/>
          </a:xfrm>
          <a:solidFill>
            <a:srgbClr val="FFFFFF"/>
          </a:solidFill>
        </p:spPr>
        <p:txBody>
          <a:bodyPr anchor="ctr"/>
          <a:lstStyle>
            <a:lvl1pPr marL="109538" indent="0">
              <a:buNone/>
              <a:defRPr sz="2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24"/>
          </p:nvPr>
        </p:nvSpPr>
        <p:spPr>
          <a:xfrm>
            <a:off x="9688086" y="2104646"/>
            <a:ext cx="4221150" cy="520700"/>
          </a:xfrm>
          <a:solidFill>
            <a:srgbClr val="FFFFFF"/>
          </a:solidFill>
        </p:spPr>
        <p:txBody>
          <a:bodyPr anchor="ctr"/>
          <a:lstStyle>
            <a:lvl1pPr marL="109538" indent="0">
              <a:buNone/>
              <a:defRPr sz="20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529A953-4204-604B-8AA5-918B0153CC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48433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, caption 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4630400" cy="82296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Full Bleed Image</a:t>
            </a:r>
          </a:p>
          <a:p>
            <a:endParaRPr lang="en-US" dirty="0"/>
          </a:p>
          <a:p>
            <a:r>
              <a:rPr lang="en-US" dirty="0"/>
              <a:t>No Copy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726444" y="6833477"/>
            <a:ext cx="13177518" cy="477916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89611" numCol="1" anchor="b" anchorCtr="0" compatLnSpc="1">
            <a:prstTxWarp prst="textNoShape">
              <a:avLst/>
            </a:prstTxWarp>
            <a:spAutoFit/>
          </a:bodyPr>
          <a:lstStyle>
            <a:lvl1pPr marL="0" indent="0" algn="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  <a:defRPr lang="en-US" sz="2400" dirty="0" smtClean="0">
                <a:solidFill>
                  <a:schemeClr val="bg1"/>
                </a:solidFill>
                <a:latin typeface="Arial" charset="0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0" indent="0" algn="r" rtl="0" eaLnBrk="0" fontAlgn="base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None/>
              <a:defRPr lang="en-US" sz="1680" dirty="0" smtClean="0">
                <a:solidFill>
                  <a:schemeClr val="tx1"/>
                </a:solidFill>
                <a:latin typeface="Arial" charset="0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726444" y="7266802"/>
            <a:ext cx="13177518" cy="276998"/>
          </a:xfrm>
        </p:spPr>
        <p:txBody>
          <a:bodyPr wrap="square" anchor="b" anchorCtr="0">
            <a:sp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4C74FA8-6906-FE4C-BE4E-86EFD51E88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, caption LE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4630400" cy="82296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Full Bleed Image</a:t>
            </a:r>
          </a:p>
          <a:p>
            <a:endParaRPr lang="en-US" dirty="0"/>
          </a:p>
          <a:p>
            <a:r>
              <a:rPr lang="en-US" dirty="0"/>
              <a:t>No Copy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726440" y="6833477"/>
            <a:ext cx="13177520" cy="477916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89611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None/>
              <a:defRPr lang="en-US" sz="2400" dirty="0" smtClean="0">
                <a:solidFill>
                  <a:schemeClr val="bg1"/>
                </a:solidFill>
                <a:latin typeface="Arial" charset="0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0" indent="0" algn="r" rtl="0" eaLnBrk="0" fontAlgn="base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None/>
              <a:defRPr lang="en-US" sz="1680" dirty="0" smtClean="0">
                <a:solidFill>
                  <a:schemeClr val="tx1"/>
                </a:solidFill>
                <a:latin typeface="Arial" charset="0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726408" y="7266802"/>
            <a:ext cx="13177552" cy="276998"/>
          </a:xfrm>
        </p:spPr>
        <p:txBody>
          <a:bodyPr wrap="square" anchor="b" anchorCtr="0"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98A0B0D-D072-1E45-99AB-20AEC990E3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37B81D7-9C1A-0545-89A2-7BADF37333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or statement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726440" y="2277534"/>
            <a:ext cx="13177520" cy="2051844"/>
          </a:xfrm>
        </p:spPr>
        <p:txBody>
          <a:bodyPr anchor="ctr"/>
          <a:lstStyle>
            <a:lvl1pPr algn="l">
              <a:lnSpc>
                <a:spcPts val="8000"/>
              </a:lnSpc>
              <a:defRPr sz="7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“Click to edit quote </a:t>
            </a:r>
            <a:br>
              <a:rPr lang="en-US" dirty="0"/>
            </a:br>
            <a:r>
              <a:rPr lang="en-US" dirty="0"/>
              <a:t>or statement.”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726440" y="6100268"/>
            <a:ext cx="13177520" cy="1777366"/>
          </a:xfrm>
        </p:spPr>
        <p:txBody>
          <a:bodyPr/>
          <a:lstStyle>
            <a:lvl1pPr marL="0" indent="0" algn="l">
              <a:lnSpc>
                <a:spcPts val="8000"/>
              </a:lnSpc>
              <a:spcBef>
                <a:spcPts val="0"/>
              </a:spcBef>
              <a:buNone/>
              <a:defRPr sz="40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 dirty="0"/>
              <a:t>– Attribution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6BFA9D1-B085-5846-A200-FE86548640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or statement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/>
          <p:cNvSpPr>
            <a:spLocks noGrp="1"/>
          </p:cNvSpPr>
          <p:nvPr>
            <p:ph type="title" hasCustomPrompt="1"/>
          </p:nvPr>
        </p:nvSpPr>
        <p:spPr>
          <a:xfrm>
            <a:off x="726440" y="2277534"/>
            <a:ext cx="13177520" cy="2051844"/>
          </a:xfrm>
        </p:spPr>
        <p:txBody>
          <a:bodyPr anchor="ctr"/>
          <a:lstStyle>
            <a:lvl1pPr algn="l">
              <a:lnSpc>
                <a:spcPts val="8000"/>
              </a:lnSpc>
              <a:defRPr sz="7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“Click to edit quote </a:t>
            </a:r>
            <a:br>
              <a:rPr lang="en-US" dirty="0"/>
            </a:br>
            <a:r>
              <a:rPr lang="en-US" dirty="0"/>
              <a:t>or statement.”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726440" y="6100268"/>
            <a:ext cx="13177520" cy="1777366"/>
          </a:xfrm>
        </p:spPr>
        <p:txBody>
          <a:bodyPr/>
          <a:lstStyle>
            <a:lvl1pPr marL="0" indent="0" algn="l">
              <a:lnSpc>
                <a:spcPts val="8000"/>
              </a:lnSpc>
              <a:spcBef>
                <a:spcPts val="0"/>
              </a:spcBef>
              <a:buNone/>
              <a:defRPr lang="en-US" sz="4000" b="1" dirty="0">
                <a:solidFill>
                  <a:schemeClr val="bg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 dirty="0"/>
              <a:t>– Attribution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D0B55F0-4DC7-D842-87A3-CA8350AFCD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or statement magenta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>
            <a:spLocks noGrp="1"/>
          </p:cNvSpPr>
          <p:nvPr>
            <p:ph type="title" hasCustomPrompt="1"/>
          </p:nvPr>
        </p:nvSpPr>
        <p:spPr>
          <a:xfrm>
            <a:off x="726440" y="2277534"/>
            <a:ext cx="13177520" cy="2051844"/>
          </a:xfrm>
        </p:spPr>
        <p:txBody>
          <a:bodyPr anchor="ctr"/>
          <a:lstStyle>
            <a:lvl1pPr algn="l">
              <a:lnSpc>
                <a:spcPts val="8000"/>
              </a:lnSpc>
              <a:defRPr sz="7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“Click to edit quote </a:t>
            </a:r>
            <a:br>
              <a:rPr lang="en-US" dirty="0"/>
            </a:br>
            <a:r>
              <a:rPr lang="en-US" dirty="0"/>
              <a:t>or statement.”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726440" y="6100268"/>
            <a:ext cx="13177520" cy="1777366"/>
          </a:xfrm>
        </p:spPr>
        <p:txBody>
          <a:bodyPr/>
          <a:lstStyle>
            <a:lvl1pPr marL="0" indent="0" algn="l">
              <a:lnSpc>
                <a:spcPts val="8000"/>
              </a:lnSpc>
              <a:spcBef>
                <a:spcPts val="0"/>
              </a:spcBef>
              <a:buNone/>
              <a:defRPr lang="en-US" sz="4000" b="1" dirty="0">
                <a:solidFill>
                  <a:schemeClr val="bg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 dirty="0"/>
              <a:t>– Attribution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5B205-F5E4-EA4D-AED7-BA73122C1F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J&amp;J Signa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035" y="-200814"/>
            <a:ext cx="11129222" cy="8599852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sub, RIGHT 2/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19"/>
          <p:cNvSpPr>
            <a:spLocks noGrp="1"/>
          </p:cNvSpPr>
          <p:nvPr>
            <p:ph type="body" sz="quarter" idx="20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add footnote</a:t>
            </a:r>
          </a:p>
        </p:txBody>
      </p:sp>
      <p:sp>
        <p:nvSpPr>
          <p:cNvPr id="17" name="Content Placeholder 11"/>
          <p:cNvSpPr>
            <a:spLocks noGrp="1"/>
          </p:cNvSpPr>
          <p:nvPr>
            <p:ph sz="quarter" idx="26"/>
          </p:nvPr>
        </p:nvSpPr>
        <p:spPr>
          <a:xfrm>
            <a:off x="5206702" y="2055496"/>
            <a:ext cx="8697258" cy="5255894"/>
          </a:xfrm>
        </p:spPr>
        <p:txBody>
          <a:bodyPr/>
          <a:lstStyle>
            <a:lvl1pPr marL="0" indent="0">
              <a:buNone/>
              <a:defRPr sz="3000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7"/>
          </p:nvPr>
        </p:nvSpPr>
        <p:spPr>
          <a:xfrm>
            <a:off x="737871" y="2055498"/>
            <a:ext cx="4199889" cy="5255893"/>
          </a:xfrm>
        </p:spPr>
        <p:txBody>
          <a:bodyPr/>
          <a:lstStyle>
            <a:lvl1pPr>
              <a:defRPr>
                <a:solidFill>
                  <a:srgbClr val="595959"/>
                </a:solidFill>
              </a:defRPr>
            </a:lvl1pPr>
            <a:lvl2pPr>
              <a:defRPr>
                <a:solidFill>
                  <a:srgbClr val="595959"/>
                </a:solidFill>
              </a:defRPr>
            </a:lvl2pPr>
            <a:lvl3pPr>
              <a:defRPr>
                <a:solidFill>
                  <a:srgbClr val="595959"/>
                </a:solidFill>
              </a:defRPr>
            </a:lvl3pPr>
            <a:lvl4pPr>
              <a:defRPr>
                <a:solidFill>
                  <a:srgbClr val="595959"/>
                </a:solidFill>
              </a:defRPr>
            </a:lvl4pPr>
            <a:lvl5pPr>
              <a:defRPr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4D51D2D-D91A-D141-9944-343087BB4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371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red">
    <p:bg>
      <p:bgPr>
        <a:solidFill>
          <a:srgbClr val="C810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726440" y="1839559"/>
            <a:ext cx="13177520" cy="247597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768096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7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768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8C932BF-DD58-154B-A4E3-23060AC64C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, sub, header, 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6440" y="2055814"/>
            <a:ext cx="13177520" cy="592470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  <a:defRPr lang="en-US" sz="3500" b="1" dirty="0" smtClean="0">
                <a:solidFill>
                  <a:srgbClr val="000000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40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16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160" dirty="0" smtClean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algn="l" rtl="0" eaLnBrk="0" fontAlgn="base" hangingPunct="0">
              <a:lnSpc>
                <a:spcPct val="110000"/>
              </a:lnSpc>
              <a:spcBef>
                <a:spcPts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defRPr lang="en-US" sz="2160" dirty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726440" y="2912747"/>
            <a:ext cx="13177520" cy="4398643"/>
          </a:xfrm>
        </p:spPr>
        <p:txBody>
          <a:bodyPr/>
          <a:lstStyle>
            <a:lvl1pPr>
              <a:defRPr>
                <a:solidFill>
                  <a:srgbClr val="595959"/>
                </a:solidFill>
              </a:defRPr>
            </a:lvl1pPr>
            <a:lvl2pPr>
              <a:defRPr>
                <a:solidFill>
                  <a:srgbClr val="595959"/>
                </a:solidFill>
              </a:defRPr>
            </a:lvl2pPr>
            <a:lvl3pPr>
              <a:defRPr>
                <a:solidFill>
                  <a:srgbClr val="595959"/>
                </a:solidFill>
              </a:defRPr>
            </a:lvl3pPr>
            <a:lvl4pPr>
              <a:defRPr>
                <a:solidFill>
                  <a:srgbClr val="595959"/>
                </a:solidFill>
              </a:defRPr>
            </a:lvl4pPr>
            <a:lvl5pPr>
              <a:defRPr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721361" y="7312343"/>
            <a:ext cx="13182600" cy="191116"/>
          </a:xfrm>
        </p:spPr>
        <p:txBody>
          <a:bodyPr anchor="ctr"/>
          <a:lstStyle>
            <a:lvl1pPr marL="0" indent="0">
              <a:buNone/>
              <a:defRPr sz="1200" baseline="0"/>
            </a:lvl1pPr>
            <a:lvl2pPr marL="260604" indent="0">
              <a:buNone/>
              <a:defRPr sz="1200"/>
            </a:lvl2pPr>
            <a:lvl3pPr marL="636422" indent="0">
              <a:buNone/>
              <a:defRPr sz="1200"/>
            </a:lvl3pPr>
            <a:lvl4pPr marL="1075334" indent="0">
              <a:buNone/>
              <a:defRPr sz="1200"/>
            </a:lvl4pPr>
            <a:lvl5pPr marL="1556195" indent="0">
              <a:buNone/>
              <a:defRPr sz="1200"/>
            </a:lvl5pPr>
          </a:lstStyle>
          <a:p>
            <a:r>
              <a:rPr lang="en-US" sz="1200" dirty="0">
                <a:solidFill>
                  <a:srgbClr val="595959"/>
                </a:solidFill>
              </a:rPr>
              <a:t>Click to </a:t>
            </a:r>
            <a:r>
              <a:rPr lang="en-US" sz="1200">
                <a:solidFill>
                  <a:srgbClr val="595959"/>
                </a:solidFill>
              </a:rPr>
              <a:t>add footnote</a:t>
            </a:r>
            <a:endParaRPr lang="en-US" sz="1200" dirty="0">
              <a:solidFill>
                <a:srgbClr val="595959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26440" y="1222846"/>
            <a:ext cx="13177520" cy="461665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>
              <a:buNone/>
              <a:defRPr lang="en-US" sz="3000" dirty="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>
              <a:defRPr sz="2520"/>
            </a:lvl2pPr>
            <a:lvl3pPr>
              <a:defRPr sz="2520"/>
            </a:lvl3pPr>
            <a:lvl4pPr>
              <a:defRPr sz="2520"/>
            </a:lvl4pPr>
            <a:lvl5pPr>
              <a:defRPr sz="2520"/>
            </a:lvl5pPr>
          </a:lstStyle>
          <a:p>
            <a:pPr marL="0" lvl="0" indent="0" algn="l" rtl="0" eaLnBrk="0" fontAlgn="base" hangingPunct="0">
              <a:spcBef>
                <a:spcPts val="252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pitchFamily="-65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5E13A6A-510C-604B-9F15-B8D25791A048}"/>
              </a:ext>
            </a:extLst>
          </p:cNvPr>
          <p:cNvSpPr txBox="1">
            <a:spLocks/>
          </p:cNvSpPr>
          <p:nvPr userDrawn="1"/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algn="r" defTabSz="730213" rtl="0" fontAlgn="base">
              <a:spcBef>
                <a:spcPct val="50000"/>
              </a:spcBef>
              <a:spcAft>
                <a:spcPct val="0"/>
              </a:spcAft>
              <a:defRPr sz="1000" kern="1200">
                <a:solidFill>
                  <a:srgbClr val="CA001B"/>
                </a:solidFill>
                <a:latin typeface="Arial" pitchFamily="-65" charset="0"/>
                <a:ea typeface="Arial Unicode MS" pitchFamily="-65" charset="0"/>
                <a:cs typeface="Arial Unicode MS" pitchFamily="-65" charset="0"/>
              </a:defRPr>
            </a:lvl1pPr>
            <a:lvl2pPr marL="730213" indent="-273036" algn="l" defTabSz="730213" rtl="0" fontAlgn="base">
              <a:spcBef>
                <a:spcPct val="5000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Arial" pitchFamily="-65" charset="0"/>
                <a:ea typeface="Arial Unicode MS" pitchFamily="-65" charset="0"/>
                <a:cs typeface="Arial Unicode MS" pitchFamily="-65" charset="0"/>
              </a:defRPr>
            </a:lvl2pPr>
            <a:lvl3pPr marL="1462015" indent="-547661" algn="l" defTabSz="730213" rtl="0" fontAlgn="base">
              <a:spcBef>
                <a:spcPct val="5000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Arial" pitchFamily="-65" charset="0"/>
                <a:ea typeface="Arial Unicode MS" pitchFamily="-65" charset="0"/>
                <a:cs typeface="Arial Unicode MS" pitchFamily="-65" charset="0"/>
              </a:defRPr>
            </a:lvl3pPr>
            <a:lvl4pPr marL="2193816" indent="-822285" algn="l" defTabSz="730213" rtl="0" fontAlgn="base">
              <a:spcBef>
                <a:spcPct val="5000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Arial" pitchFamily="-65" charset="0"/>
                <a:ea typeface="Arial Unicode MS" pitchFamily="-65" charset="0"/>
                <a:cs typeface="Arial Unicode MS" pitchFamily="-65" charset="0"/>
              </a:defRPr>
            </a:lvl4pPr>
            <a:lvl5pPr marL="2925617" indent="-1096908" algn="l" defTabSz="730213" rtl="0" fontAlgn="base">
              <a:spcBef>
                <a:spcPct val="50000"/>
              </a:spcBef>
              <a:spcAft>
                <a:spcPct val="0"/>
              </a:spcAft>
              <a:defRPr sz="3000" kern="1200">
                <a:solidFill>
                  <a:schemeClr val="tx1"/>
                </a:solidFill>
                <a:latin typeface="Arial" pitchFamily="-65" charset="0"/>
                <a:ea typeface="Arial Unicode MS" pitchFamily="-65" charset="0"/>
                <a:cs typeface="Arial Unicode MS" pitchFamily="-65" charset="0"/>
              </a:defRPr>
            </a:lvl5pPr>
            <a:lvl6pPr marL="2285886" algn="l" defTabSz="457177" rtl="0" eaLnBrk="1" latinLnBrk="0" hangingPunct="1">
              <a:defRPr sz="3000" kern="1200">
                <a:solidFill>
                  <a:schemeClr val="tx1"/>
                </a:solidFill>
                <a:latin typeface="Arial" pitchFamily="-65" charset="0"/>
                <a:ea typeface="Arial Unicode MS" pitchFamily="-65" charset="0"/>
                <a:cs typeface="Arial Unicode MS" pitchFamily="-65" charset="0"/>
              </a:defRPr>
            </a:lvl6pPr>
            <a:lvl7pPr marL="2743063" algn="l" defTabSz="457177" rtl="0" eaLnBrk="1" latinLnBrk="0" hangingPunct="1">
              <a:defRPr sz="3000" kern="1200">
                <a:solidFill>
                  <a:schemeClr val="tx1"/>
                </a:solidFill>
                <a:latin typeface="Arial" pitchFamily="-65" charset="0"/>
                <a:ea typeface="Arial Unicode MS" pitchFamily="-65" charset="0"/>
                <a:cs typeface="Arial Unicode MS" pitchFamily="-65" charset="0"/>
              </a:defRPr>
            </a:lvl7pPr>
            <a:lvl8pPr marL="3200240" algn="l" defTabSz="457177" rtl="0" eaLnBrk="1" latinLnBrk="0" hangingPunct="1">
              <a:defRPr sz="3000" kern="1200">
                <a:solidFill>
                  <a:schemeClr val="tx1"/>
                </a:solidFill>
                <a:latin typeface="Arial" pitchFamily="-65" charset="0"/>
                <a:ea typeface="Arial Unicode MS" pitchFamily="-65" charset="0"/>
                <a:cs typeface="Arial Unicode MS" pitchFamily="-65" charset="0"/>
              </a:defRPr>
            </a:lvl8pPr>
            <a:lvl9pPr marL="3657417" algn="l" defTabSz="457177" rtl="0" eaLnBrk="1" latinLnBrk="0" hangingPunct="1">
              <a:defRPr sz="3000" kern="1200">
                <a:solidFill>
                  <a:schemeClr val="tx1"/>
                </a:solidFill>
                <a:latin typeface="Arial" pitchFamily="-65" charset="0"/>
                <a:ea typeface="Arial Unicode MS" pitchFamily="-65" charset="0"/>
                <a:cs typeface="Arial Unicode MS" pitchFamily="-65" charset="0"/>
              </a:defRPr>
            </a:lvl9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9552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, sub red">
    <p:bg>
      <p:bgPr>
        <a:solidFill>
          <a:srgbClr val="C810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726440" y="4712532"/>
            <a:ext cx="13177520" cy="1777366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5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726440" y="1839559"/>
            <a:ext cx="13177520" cy="247597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768096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7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768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AB4E97E-4210-294F-BEBE-638D28A145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, sub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E90CB681-D3F5-0A46-94C6-FE14623F66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726440" y="4712532"/>
            <a:ext cx="13177520" cy="1777366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5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726440" y="1839559"/>
            <a:ext cx="13177520" cy="247597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768096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7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768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AB4E97E-4210-294F-BEBE-638D28A145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58907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title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726440" y="1839559"/>
            <a:ext cx="13177520" cy="247597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768096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7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768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0A95CB3-4340-2F4E-9022-4AA5A3141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, sub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726440" y="4712532"/>
            <a:ext cx="13177520" cy="1777366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5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726440" y="1839559"/>
            <a:ext cx="13177520" cy="247597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768096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7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768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6EFD4E2-C262-2648-8FFB-83A3F550B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magenta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726440" y="1839559"/>
            <a:ext cx="13177520" cy="247597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768096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7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768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BD04A65-C243-1044-862F-D034997EBA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, sub magenta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726440" y="4712532"/>
            <a:ext cx="13177520" cy="1777366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350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/>
            </a:lvl2pPr>
            <a:lvl3pPr marL="0" indent="0">
              <a:spcBef>
                <a:spcPts val="0"/>
              </a:spcBef>
              <a:buNone/>
              <a:defRPr/>
            </a:lvl3pPr>
            <a:lvl4pPr marL="0" indent="0">
              <a:spcBef>
                <a:spcPts val="0"/>
              </a:spcBef>
              <a:buNone/>
              <a:defRPr/>
            </a:lvl4pPr>
            <a:lvl5pPr marL="0" indent="0">
              <a:spcBef>
                <a:spcPts val="0"/>
              </a:spcBef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726440" y="1839559"/>
            <a:ext cx="13177520" cy="2475973"/>
          </a:xfr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marL="0" marR="0" indent="0" algn="l" defTabSz="768096" rtl="0" eaLnBrk="1" fontAlgn="auto" latinLnBrk="0" hangingPunct="1">
              <a:lnSpc>
                <a:spcPts val="8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7000" b="1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  <a:sym typeface="Arial" pitchFamily="-65" charset="0"/>
              </a:defRPr>
            </a:lvl1pPr>
          </a:lstStyle>
          <a:p>
            <a:pPr marL="0" marR="0" lvl="0" indent="0" algn="l" defTabSz="76809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9C0F31F-A06C-ED4E-9EC3-F188A2BEE1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26440" y="1600200"/>
            <a:ext cx="13177520" cy="571119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>
                <a:sym typeface="Arial" pitchFamily="-65" charset="0"/>
              </a:rPr>
              <a:t>Edit Master text styles</a:t>
            </a:r>
          </a:p>
          <a:p>
            <a:pPr lvl="1"/>
            <a:r>
              <a:rPr lang="en-US" dirty="0">
                <a:sym typeface="Arial" pitchFamily="-65" charset="0"/>
              </a:rPr>
              <a:t>Second level</a:t>
            </a:r>
          </a:p>
          <a:p>
            <a:pPr lvl="2"/>
            <a:r>
              <a:rPr lang="en-US" dirty="0">
                <a:sym typeface="Arial" pitchFamily="-65" charset="0"/>
              </a:rPr>
              <a:t>Third level</a:t>
            </a:r>
          </a:p>
          <a:p>
            <a:pPr lvl="3"/>
            <a:r>
              <a:rPr lang="en-US" dirty="0">
                <a:sym typeface="Arial" pitchFamily="-65" charset="0"/>
              </a:rPr>
              <a:t>Fourth level</a:t>
            </a:r>
          </a:p>
          <a:p>
            <a:pPr lvl="4"/>
            <a:r>
              <a:rPr lang="en-US" dirty="0">
                <a:sym typeface="Arial" pitchFamily="-65" charset="0"/>
              </a:rPr>
              <a:t>Fifth level</a:t>
            </a:r>
          </a:p>
        </p:txBody>
      </p:sp>
      <p:sp>
        <p:nvSpPr>
          <p:cNvPr id="921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726440" y="454149"/>
            <a:ext cx="12174912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>
                <a:sym typeface="Arial" pitchFamily="-65" charset="0"/>
              </a:rPr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rgbClr val="CA001B"/>
                </a:solidFill>
              </a:defRPr>
            </a:lvl1pPr>
          </a:lstStyle>
          <a:p>
            <a:fld id="{AD816501-AAE5-214E-B100-00C3DC5F5E3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87" y="7311390"/>
            <a:ext cx="1069643" cy="967284"/>
          </a:xfrm>
          <a:prstGeom prst="rect">
            <a:avLst/>
          </a:prstGeom>
        </p:spPr>
      </p:pic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9FB10895-A996-E740-8E76-5F5C8F2598B9}"/>
              </a:ext>
            </a:extLst>
          </p:cNvPr>
          <p:cNvSpPr txBox="1">
            <a:spLocks/>
          </p:cNvSpPr>
          <p:nvPr userDrawn="1"/>
        </p:nvSpPr>
        <p:spPr>
          <a:xfrm>
            <a:off x="9973048" y="7629523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defTabSz="914400"/>
            <a:r>
              <a:rPr lang="en-US" kern="0" dirty="0">
                <a:solidFill>
                  <a:srgbClr val="63666A"/>
                </a:solidFill>
              </a:rPr>
              <a:t>OFFICE OF THE CHIEF MEDICAL OFFICER</a:t>
            </a:r>
          </a:p>
        </p:txBody>
      </p:sp>
    </p:spTree>
    <p:extLst>
      <p:ext uri="{BB962C8B-B14F-4D97-AF65-F5344CB8AC3E}">
        <p14:creationId xmlns:p14="http://schemas.microsoft.com/office/powerpoint/2010/main" val="2002514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745" r:id="rId5"/>
    <p:sldLayoutId id="2147483690" r:id="rId6"/>
    <p:sldLayoutId id="2147483691" r:id="rId7"/>
    <p:sldLayoutId id="2147483692" r:id="rId8"/>
    <p:sldLayoutId id="2147483693" r:id="rId9"/>
    <p:sldLayoutId id="2147483730" r:id="rId10"/>
    <p:sldLayoutId id="2147483695" r:id="rId11"/>
    <p:sldLayoutId id="2147483700" r:id="rId12"/>
    <p:sldLayoutId id="2147483697" r:id="rId13"/>
    <p:sldLayoutId id="2147483698" r:id="rId14"/>
    <p:sldLayoutId id="2147483699" r:id="rId15"/>
    <p:sldLayoutId id="2147483702" r:id="rId16"/>
    <p:sldLayoutId id="2147483703" r:id="rId17"/>
    <p:sldLayoutId id="2147483704" r:id="rId18"/>
    <p:sldLayoutId id="2147483706" r:id="rId19"/>
    <p:sldLayoutId id="2147483734" r:id="rId20"/>
    <p:sldLayoutId id="2147483733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712" r:id="rId27"/>
    <p:sldLayoutId id="2147483713" r:id="rId28"/>
    <p:sldLayoutId id="2147483736" r:id="rId29"/>
    <p:sldLayoutId id="2147483743" r:id="rId30"/>
  </p:sldLayoutIdLst>
  <p:transition>
    <p:fade/>
  </p:transition>
  <p:hf hdr="0" ftr="0" dt="0"/>
  <p:txStyles>
    <p:title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3000" b="1">
          <a:solidFill>
            <a:schemeClr val="tx1"/>
          </a:solidFill>
          <a:latin typeface="+mj-lt"/>
          <a:ea typeface="Arial Unicode MS" pitchFamily="-65" charset="0"/>
          <a:cs typeface="Arial Unicode MS" pitchFamily="-65" charset="0"/>
          <a:sym typeface="Arial" pitchFamily="-65" charset="0"/>
        </a:defRPr>
      </a:lvl1pPr>
      <a:lvl2pPr algn="l" rtl="0" eaLnBrk="1" fontAlgn="base" hangingPunct="1">
        <a:lnSpc>
          <a:spcPts val="4032"/>
        </a:lnSpc>
        <a:spcBef>
          <a:spcPct val="0"/>
        </a:spcBef>
        <a:spcAft>
          <a:spcPct val="0"/>
        </a:spcAft>
        <a:defRPr sz="3840">
          <a:solidFill>
            <a:schemeClr val="tx2"/>
          </a:solidFill>
          <a:latin typeface="Georgia" pitchFamily="-111" charset="0"/>
          <a:ea typeface="Arial Unicode MS" pitchFamily="-65" charset="0"/>
          <a:cs typeface="Arial Unicode MS" pitchFamily="-65" charset="0"/>
          <a:sym typeface="Arial" pitchFamily="-65" charset="0"/>
        </a:defRPr>
      </a:lvl2pPr>
      <a:lvl3pPr algn="l" rtl="0" eaLnBrk="1" fontAlgn="base" hangingPunct="1">
        <a:lnSpc>
          <a:spcPts val="4032"/>
        </a:lnSpc>
        <a:spcBef>
          <a:spcPct val="0"/>
        </a:spcBef>
        <a:spcAft>
          <a:spcPct val="0"/>
        </a:spcAft>
        <a:defRPr sz="3840">
          <a:solidFill>
            <a:schemeClr val="tx2"/>
          </a:solidFill>
          <a:latin typeface="Georgia" pitchFamily="-111" charset="0"/>
          <a:ea typeface="Arial Unicode MS" pitchFamily="-65" charset="0"/>
          <a:cs typeface="Arial Unicode MS" pitchFamily="-65" charset="0"/>
          <a:sym typeface="Arial" pitchFamily="-65" charset="0"/>
        </a:defRPr>
      </a:lvl3pPr>
      <a:lvl4pPr algn="l" rtl="0" eaLnBrk="1" fontAlgn="base" hangingPunct="1">
        <a:lnSpc>
          <a:spcPts val="4032"/>
        </a:lnSpc>
        <a:spcBef>
          <a:spcPct val="0"/>
        </a:spcBef>
        <a:spcAft>
          <a:spcPct val="0"/>
        </a:spcAft>
        <a:defRPr sz="3840">
          <a:solidFill>
            <a:schemeClr val="tx2"/>
          </a:solidFill>
          <a:latin typeface="Georgia" pitchFamily="-111" charset="0"/>
          <a:ea typeface="Arial Unicode MS" pitchFamily="-65" charset="0"/>
          <a:cs typeface="Arial Unicode MS" pitchFamily="-65" charset="0"/>
          <a:sym typeface="Arial" pitchFamily="-65" charset="0"/>
        </a:defRPr>
      </a:lvl4pPr>
      <a:lvl5pPr algn="l" rtl="0" eaLnBrk="1" fontAlgn="base" hangingPunct="1">
        <a:lnSpc>
          <a:spcPts val="4032"/>
        </a:lnSpc>
        <a:spcBef>
          <a:spcPct val="0"/>
        </a:spcBef>
        <a:spcAft>
          <a:spcPct val="0"/>
        </a:spcAft>
        <a:defRPr sz="3840">
          <a:solidFill>
            <a:schemeClr val="tx2"/>
          </a:solidFill>
          <a:latin typeface="Georgia" pitchFamily="-111" charset="0"/>
          <a:ea typeface="Arial Unicode MS" pitchFamily="-65" charset="0"/>
          <a:cs typeface="Arial Unicode MS" pitchFamily="-65" charset="0"/>
          <a:sym typeface="Arial" pitchFamily="-65" charset="0"/>
        </a:defRPr>
      </a:lvl5pPr>
      <a:lvl6pPr marL="345643" algn="l" rtl="0" eaLnBrk="1" fontAlgn="base" hangingPunct="1">
        <a:spcBef>
          <a:spcPct val="0"/>
        </a:spcBef>
        <a:spcAft>
          <a:spcPct val="0"/>
        </a:spcAft>
        <a:defRPr sz="3120" b="1">
          <a:solidFill>
            <a:srgbClr val="F30617"/>
          </a:solidFill>
          <a:latin typeface="Arial" pitchFamily="-110" charset="0"/>
          <a:ea typeface="ヒラギノ角ゴ ProN W6" pitchFamily="-110" charset="-128"/>
          <a:cs typeface="ヒラギノ角ゴ ProN W6" pitchFamily="-110" charset="-128"/>
          <a:sym typeface="Arial" pitchFamily="-110" charset="0"/>
        </a:defRPr>
      </a:lvl6pPr>
      <a:lvl7pPr marL="691286" algn="l" rtl="0" eaLnBrk="1" fontAlgn="base" hangingPunct="1">
        <a:spcBef>
          <a:spcPct val="0"/>
        </a:spcBef>
        <a:spcAft>
          <a:spcPct val="0"/>
        </a:spcAft>
        <a:defRPr sz="3120" b="1">
          <a:solidFill>
            <a:srgbClr val="F30617"/>
          </a:solidFill>
          <a:latin typeface="Arial" pitchFamily="-110" charset="0"/>
          <a:ea typeface="ヒラギノ角ゴ ProN W6" pitchFamily="-110" charset="-128"/>
          <a:cs typeface="ヒラギノ角ゴ ProN W6" pitchFamily="-110" charset="-128"/>
          <a:sym typeface="Arial" pitchFamily="-110" charset="0"/>
        </a:defRPr>
      </a:lvl7pPr>
      <a:lvl8pPr marL="1036930" algn="l" rtl="0" eaLnBrk="1" fontAlgn="base" hangingPunct="1">
        <a:spcBef>
          <a:spcPct val="0"/>
        </a:spcBef>
        <a:spcAft>
          <a:spcPct val="0"/>
        </a:spcAft>
        <a:defRPr sz="3120" b="1">
          <a:solidFill>
            <a:srgbClr val="F30617"/>
          </a:solidFill>
          <a:latin typeface="Arial" pitchFamily="-110" charset="0"/>
          <a:ea typeface="ヒラギノ角ゴ ProN W6" pitchFamily="-110" charset="-128"/>
          <a:cs typeface="ヒラギノ角ゴ ProN W6" pitchFamily="-110" charset="-128"/>
          <a:sym typeface="Arial" pitchFamily="-110" charset="0"/>
        </a:defRPr>
      </a:lvl8pPr>
      <a:lvl9pPr marL="1382573" algn="l" rtl="0" eaLnBrk="1" fontAlgn="base" hangingPunct="1">
        <a:spcBef>
          <a:spcPct val="0"/>
        </a:spcBef>
        <a:spcAft>
          <a:spcPct val="0"/>
        </a:spcAft>
        <a:defRPr sz="3120" b="1">
          <a:solidFill>
            <a:srgbClr val="F30617"/>
          </a:solidFill>
          <a:latin typeface="Arial" pitchFamily="-110" charset="0"/>
          <a:ea typeface="ヒラギノ角ゴ ProN W6" pitchFamily="-110" charset="-128"/>
          <a:cs typeface="ヒラギノ角ゴ ProN W6" pitchFamily="-110" charset="-128"/>
          <a:sym typeface="Arial" pitchFamily="-110" charset="0"/>
        </a:defRPr>
      </a:lvl9pPr>
    </p:titleStyle>
    <p:bodyStyle>
      <a:lvl1pPr marL="241402" indent="-285293" algn="l" rtl="0" eaLnBrk="1" fontAlgn="base" hangingPunct="1">
        <a:lnSpc>
          <a:spcPct val="100000"/>
        </a:lnSpc>
        <a:spcBef>
          <a:spcPts val="216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•"/>
        <a:defRPr sz="3000">
          <a:solidFill>
            <a:srgbClr val="63666A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1pPr>
      <a:lvl2pPr marL="548640" indent="-288036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–"/>
        <a:defRPr sz="2400">
          <a:solidFill>
            <a:srgbClr val="63666A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2pPr>
      <a:lvl3pPr marL="877824" indent="-241402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•"/>
        <a:defRPr sz="2160">
          <a:solidFill>
            <a:srgbClr val="63666A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3pPr>
      <a:lvl4pPr marL="1316736" indent="-241402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–"/>
        <a:defRPr sz="1800">
          <a:solidFill>
            <a:srgbClr val="63666A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4pPr>
      <a:lvl5pPr marL="1785557" indent="-229362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Clr>
          <a:srgbClr val="63666A"/>
        </a:buClr>
        <a:buSzPct val="100000"/>
        <a:buFont typeface="Arial" pitchFamily="-65" charset="0"/>
        <a:buChar char="»"/>
        <a:defRPr sz="1560">
          <a:solidFill>
            <a:srgbClr val="63666A"/>
          </a:solidFill>
          <a:latin typeface="+mn-lt"/>
          <a:ea typeface="Arial Unicode MS" pitchFamily="-65" charset="0"/>
          <a:cs typeface="Arial Unicode MS" pitchFamily="-65" charset="0"/>
          <a:sym typeface="Arial" pitchFamily="-65" charset="0"/>
        </a:defRPr>
      </a:lvl5pPr>
      <a:lvl6pPr marL="2131468" indent="-230429" algn="l" rtl="0" eaLnBrk="1" fontAlgn="base" hangingPunct="1">
        <a:spcBef>
          <a:spcPts val="455"/>
        </a:spcBef>
        <a:spcAft>
          <a:spcPct val="0"/>
        </a:spcAft>
        <a:buSzPct val="100000"/>
        <a:buFont typeface="Arial" pitchFamily="-110" charset="0"/>
        <a:buChar char="»"/>
        <a:defRPr sz="2040">
          <a:solidFill>
            <a:schemeClr val="tx1"/>
          </a:solidFill>
          <a:latin typeface="+mn-lt"/>
          <a:ea typeface="+mn-ea"/>
          <a:cs typeface="+mn-cs"/>
          <a:sym typeface="Arial" pitchFamily="-110" charset="0"/>
        </a:defRPr>
      </a:lvl6pPr>
      <a:lvl7pPr marL="2477111" indent="-230429" algn="l" rtl="0" eaLnBrk="1" fontAlgn="base" hangingPunct="1">
        <a:spcBef>
          <a:spcPts val="455"/>
        </a:spcBef>
        <a:spcAft>
          <a:spcPct val="0"/>
        </a:spcAft>
        <a:buSzPct val="100000"/>
        <a:buFont typeface="Arial" pitchFamily="-110" charset="0"/>
        <a:buChar char="»"/>
        <a:defRPr sz="2040">
          <a:solidFill>
            <a:schemeClr val="tx1"/>
          </a:solidFill>
          <a:latin typeface="+mn-lt"/>
          <a:ea typeface="+mn-ea"/>
          <a:cs typeface="+mn-cs"/>
          <a:sym typeface="Arial" pitchFamily="-110" charset="0"/>
        </a:defRPr>
      </a:lvl7pPr>
      <a:lvl8pPr marL="2822754" indent="-230429" algn="l" rtl="0" eaLnBrk="1" fontAlgn="base" hangingPunct="1">
        <a:spcBef>
          <a:spcPts val="455"/>
        </a:spcBef>
        <a:spcAft>
          <a:spcPct val="0"/>
        </a:spcAft>
        <a:buSzPct val="100000"/>
        <a:buFont typeface="Arial" pitchFamily="-110" charset="0"/>
        <a:buChar char="»"/>
        <a:defRPr sz="2040">
          <a:solidFill>
            <a:schemeClr val="tx1"/>
          </a:solidFill>
          <a:latin typeface="+mn-lt"/>
          <a:ea typeface="+mn-ea"/>
          <a:cs typeface="+mn-cs"/>
          <a:sym typeface="Arial" pitchFamily="-110" charset="0"/>
        </a:defRPr>
      </a:lvl8pPr>
      <a:lvl9pPr marL="3168397" indent="-230429" algn="l" rtl="0" eaLnBrk="1" fontAlgn="base" hangingPunct="1">
        <a:spcBef>
          <a:spcPts val="455"/>
        </a:spcBef>
        <a:spcAft>
          <a:spcPct val="0"/>
        </a:spcAft>
        <a:buSzPct val="100000"/>
        <a:buFont typeface="Arial" pitchFamily="-110" charset="0"/>
        <a:buChar char="»"/>
        <a:defRPr sz="2040">
          <a:solidFill>
            <a:schemeClr val="tx1"/>
          </a:solidFill>
          <a:latin typeface="+mn-lt"/>
          <a:ea typeface="+mn-ea"/>
          <a:cs typeface="+mn-cs"/>
          <a:sym typeface="Arial" pitchFamily="-110" charset="0"/>
        </a:defRPr>
      </a:lvl9pPr>
    </p:bodyStyle>
    <p:otherStyle>
      <a:defPPr>
        <a:defRPr lang="en-US"/>
      </a:defPPr>
      <a:lvl1pPr marL="0" algn="l" defTabSz="345643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1pPr>
      <a:lvl2pPr marL="345643" algn="l" defTabSz="345643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2pPr>
      <a:lvl3pPr marL="691286" algn="l" defTabSz="345643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3pPr>
      <a:lvl4pPr marL="1036930" algn="l" defTabSz="345643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4pPr>
      <a:lvl5pPr marL="1382573" algn="l" defTabSz="345643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5pPr>
      <a:lvl6pPr marL="1728216" algn="l" defTabSz="345643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6pPr>
      <a:lvl7pPr marL="2073859" algn="l" defTabSz="345643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7pPr>
      <a:lvl8pPr marL="2419502" algn="l" defTabSz="345643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8pPr>
      <a:lvl9pPr marL="2765146" algn="l" defTabSz="345643" rtl="0" eaLnBrk="1" latinLnBrk="0" hangingPunct="1">
        <a:defRPr sz="13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608" userDrawn="1">
          <p15:clr>
            <a:srgbClr val="F26B43"/>
          </p15:clr>
        </p15:guide>
        <p15:guide id="2" pos="456" userDrawn="1">
          <p15:clr>
            <a:srgbClr val="F26B43"/>
          </p15:clr>
        </p15:guide>
        <p15:guide id="3" pos="8760" userDrawn="1">
          <p15:clr>
            <a:srgbClr val="F26B43"/>
          </p15:clr>
        </p15:guide>
        <p15:guide id="4" orient="horz" pos="720" userDrawn="1">
          <p15:clr>
            <a:srgbClr val="F26B43"/>
          </p15:clr>
        </p15:guide>
        <p15:guide id="5" orient="horz" pos="4608" userDrawn="1">
          <p15:clr>
            <a:srgbClr val="F26B43"/>
          </p15:clr>
        </p15:guide>
        <p15:guide id="6" orient="horz" pos="10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ewang17@its.jnj.com" TargetMode="Externa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C051E-306B-F340-881C-12F3E1511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2600" y="2865057"/>
            <a:ext cx="13177520" cy="1938528"/>
          </a:xfrm>
        </p:spPr>
        <p:txBody>
          <a:bodyPr/>
          <a:lstStyle/>
          <a:p>
            <a:r>
              <a:rPr lang="en-US" sz="5400" dirty="0"/>
              <a:t>Real World Evidence Using Measurement Values for Patient-Level Prediction Models: a Feasibility Study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6B30C-0A64-3B4A-961C-2D73A26405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80828" y="4339933"/>
            <a:ext cx="12270009" cy="1777366"/>
          </a:xfrm>
        </p:spPr>
        <p:txBody>
          <a:bodyPr/>
          <a:lstStyle/>
          <a:p>
            <a:r>
              <a:rPr lang="en-US" sz="2800" dirty="0"/>
              <a:t>August 7, 2023</a:t>
            </a:r>
          </a:p>
          <a:p>
            <a:r>
              <a:rPr lang="en-US" sz="2800" b="1" dirty="0"/>
              <a:t>Xiaoyu (Elena) Wang</a:t>
            </a:r>
          </a:p>
          <a:p>
            <a:r>
              <a:rPr lang="en-US" sz="2800" dirty="0"/>
              <a:t>Observational Health Data Analytics Intern</a:t>
            </a:r>
          </a:p>
          <a:p>
            <a:r>
              <a:rPr lang="en-US" sz="2800" dirty="0"/>
              <a:t>Global Epidemiology Organization (GEO)</a:t>
            </a:r>
          </a:p>
          <a:p>
            <a:r>
              <a:rPr lang="en-US" sz="2800" dirty="0"/>
              <a:t>M.S. in Statistical Science, Duke University, Grad. May 2023​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85A23-6C0F-4A41-BA2A-24E6596D2FBD}"/>
              </a:ext>
            </a:extLst>
          </p:cNvPr>
          <p:cNvSpPr txBox="1"/>
          <p:nvPr/>
        </p:nvSpPr>
        <p:spPr>
          <a:xfrm>
            <a:off x="1752600" y="7140733"/>
            <a:ext cx="4828049" cy="34893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indent="0" algn="l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</a:pPr>
            <a:r>
              <a:rPr lang="en-US" sz="1800" b="1" baseline="0" dirty="0">
                <a:solidFill>
                  <a:srgbClr val="63666A"/>
                </a:solidFill>
                <a:latin typeface="+mn-lt"/>
                <a:sym typeface="Arial" pitchFamily="-65" charset="0"/>
              </a:rPr>
              <a:t>GEO - Observational Health Data Analytics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4E6EE9-BD77-BC9F-7C07-A9D475111C82}"/>
              </a:ext>
            </a:extLst>
          </p:cNvPr>
          <p:cNvSpPr txBox="1"/>
          <p:nvPr/>
        </p:nvSpPr>
        <p:spPr>
          <a:xfrm>
            <a:off x="11202065" y="4268211"/>
            <a:ext cx="512157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buClr>
                <a:srgbClr val="63666A"/>
              </a:buClr>
              <a:buSzPct val="100000"/>
            </a:pPr>
            <a:r>
              <a:rPr lang="en-US" sz="2800" b="1" dirty="0">
                <a:solidFill>
                  <a:srgbClr val="63666A"/>
                </a:solidFill>
                <a:latin typeface="+mn-lt"/>
                <a:sym typeface="Arial" pitchFamily="-65" charset="0"/>
              </a:rPr>
              <a:t>Mentors:</a:t>
            </a:r>
          </a:p>
          <a:p>
            <a:pPr>
              <a:spcBef>
                <a:spcPts val="0"/>
              </a:spcBef>
              <a:buClr>
                <a:srgbClr val="63666A"/>
              </a:buClr>
              <a:buSzPct val="100000"/>
            </a:pPr>
            <a:r>
              <a:rPr lang="en-US" sz="2800" b="1" dirty="0">
                <a:solidFill>
                  <a:srgbClr val="63666A"/>
                </a:solidFill>
                <a:latin typeface="+mn-lt"/>
                <a:sym typeface="Arial" pitchFamily="-65" charset="0"/>
              </a:rPr>
              <a:t>James Gilbert</a:t>
            </a:r>
            <a:endParaRPr lang="en-US" sz="2800" dirty="0">
              <a:solidFill>
                <a:srgbClr val="63666A"/>
              </a:solidFill>
              <a:latin typeface="+mn-lt"/>
              <a:sym typeface="Arial" pitchFamily="-65" charset="0"/>
            </a:endParaRPr>
          </a:p>
          <a:p>
            <a:pPr>
              <a:spcBef>
                <a:spcPts val="0"/>
              </a:spcBef>
              <a:buClr>
                <a:srgbClr val="63666A"/>
              </a:buClr>
              <a:buSzPct val="100000"/>
            </a:pPr>
            <a:r>
              <a:rPr lang="en-US" sz="2800" b="1" dirty="0">
                <a:solidFill>
                  <a:srgbClr val="63666A"/>
                </a:solidFill>
                <a:latin typeface="+mn-lt"/>
                <a:sym typeface="Arial" pitchFamily="-65" charset="0"/>
              </a:rPr>
              <a:t>Jenna Reps</a:t>
            </a:r>
            <a:endParaRPr lang="en-US" sz="2800" dirty="0">
              <a:solidFill>
                <a:srgbClr val="63666A"/>
              </a:solidFill>
              <a:latin typeface="+mn-lt"/>
              <a:sym typeface="Arial" pitchFamily="-65" charset="0"/>
            </a:endParaRPr>
          </a:p>
          <a:p>
            <a:pPr>
              <a:spcBef>
                <a:spcPts val="0"/>
              </a:spcBef>
              <a:buClr>
                <a:srgbClr val="63666A"/>
              </a:buClr>
              <a:buSzPct val="100000"/>
            </a:pPr>
            <a:r>
              <a:rPr lang="en-US" sz="2800" b="1" dirty="0">
                <a:solidFill>
                  <a:srgbClr val="63666A"/>
                </a:solidFill>
                <a:latin typeface="+mn-lt"/>
                <a:sym typeface="Arial" pitchFamily="-65" charset="0"/>
              </a:rPr>
              <a:t>Anthony Sena</a:t>
            </a:r>
            <a:endParaRPr lang="en-US" sz="2800" dirty="0">
              <a:solidFill>
                <a:srgbClr val="63666A"/>
              </a:solidFill>
              <a:latin typeface="+mn-lt"/>
              <a:sym typeface="Arial" pitchFamily="-65" charset="0"/>
            </a:endParaRPr>
          </a:p>
          <a:p>
            <a:pPr>
              <a:spcBef>
                <a:spcPts val="0"/>
              </a:spcBef>
              <a:buClr>
                <a:srgbClr val="63666A"/>
              </a:buClr>
              <a:buSzPct val="100000"/>
            </a:pPr>
            <a:endParaRPr lang="en-US" sz="3500" dirty="0">
              <a:solidFill>
                <a:srgbClr val="63666A"/>
              </a:solidFill>
              <a:latin typeface="+mn-lt"/>
              <a:sym typeface="Arial" pitchFamily="-65" charset="0"/>
            </a:endParaRPr>
          </a:p>
          <a:p>
            <a:endParaRPr lang="en-US" dirty="0"/>
          </a:p>
        </p:txBody>
      </p:sp>
      <p:pic>
        <p:nvPicPr>
          <p:cNvPr id="9" name="Picture 8" descr="A person in a graduation gown holding flowers&#10;&#10;Description automatically generated">
            <a:extLst>
              <a:ext uri="{FF2B5EF4-FFF2-40B4-BE49-F238E27FC236}">
                <a16:creationId xmlns:a16="http://schemas.microsoft.com/office/drawing/2014/main" id="{2EC8BFB9-87EA-DA5C-929C-4A3BD3DE0A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4023162"/>
            <a:ext cx="1955421" cy="293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54901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</p:spPr>
        <p:txBody>
          <a:bodyPr anchor="ctr">
            <a:normAutofit/>
          </a:bodyPr>
          <a:lstStyle/>
          <a:p>
            <a:fld id="{AD816501-AAE5-214E-B100-00C3DC5F5E3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A6E0415-C2A3-25F8-FF65-A788319F5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62" y="427522"/>
            <a:ext cx="13755370" cy="461665"/>
          </a:xfrm>
        </p:spPr>
        <p:txBody>
          <a:bodyPr/>
          <a:lstStyle/>
          <a:p>
            <a:r>
              <a:rPr lang="en-US" spc="-150"/>
              <a:t>Results</a:t>
            </a:r>
            <a:endParaRPr lang="en-US" spc="-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D995F-EC4D-A011-83C6-1BD98FD852E0}"/>
              </a:ext>
            </a:extLst>
          </p:cNvPr>
          <p:cNvSpPr txBox="1"/>
          <p:nvPr/>
        </p:nvSpPr>
        <p:spPr>
          <a:xfrm>
            <a:off x="3189518" y="940375"/>
            <a:ext cx="373527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latin typeface="+mn-lt"/>
                <a:sym typeface="Arial" pitchFamily="-65" charset="0"/>
              </a:rPr>
              <a:t>Figure 2. Benchmark:</a:t>
            </a:r>
          </a:p>
          <a:p>
            <a:r>
              <a:rPr lang="en-US" sz="1800" dirty="0">
                <a:solidFill>
                  <a:schemeClr val="tx2"/>
                </a:solidFill>
                <a:latin typeface="+mn-lt"/>
                <a:sym typeface="Arial" pitchFamily="-65" charset="0"/>
              </a:rPr>
              <a:t>LASSO Regression Model Validation ROC Plot </a:t>
            </a:r>
          </a:p>
          <a:p>
            <a:r>
              <a:rPr lang="en-US" sz="1800" dirty="0">
                <a:solidFill>
                  <a:schemeClr val="tx2"/>
                </a:solidFill>
                <a:latin typeface="+mn-lt"/>
                <a:sym typeface="Arial" pitchFamily="-65" charset="0"/>
              </a:rPr>
              <a:t>AUCROC: 0.654 (0.644-0.67)</a:t>
            </a:r>
          </a:p>
          <a:p>
            <a:endParaRPr lang="en-US" sz="1600" b="1" dirty="0">
              <a:solidFill>
                <a:schemeClr val="tx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C6AA75-AA42-F8FF-F1F5-1A93D0FD5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518" y="2448940"/>
            <a:ext cx="3431969" cy="32829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E63159-5E49-430F-8617-75EA637F6CEB}"/>
              </a:ext>
            </a:extLst>
          </p:cNvPr>
          <p:cNvSpPr txBox="1"/>
          <p:nvPr/>
        </p:nvSpPr>
        <p:spPr>
          <a:xfrm>
            <a:off x="7541347" y="940375"/>
            <a:ext cx="373527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latin typeface="+mn-lt"/>
              </a:rPr>
              <a:t>Figure 3. Measurement-Integrated:</a:t>
            </a:r>
          </a:p>
          <a:p>
            <a:r>
              <a:rPr lang="en-US" sz="1800" dirty="0">
                <a:solidFill>
                  <a:schemeClr val="tx2"/>
                </a:solidFill>
                <a:latin typeface="+mn-lt"/>
              </a:rPr>
              <a:t>LASSO Regression Model Validation ROC Plot </a:t>
            </a:r>
          </a:p>
          <a:p>
            <a:r>
              <a:rPr lang="en-US" sz="1800" dirty="0">
                <a:solidFill>
                  <a:schemeClr val="tx2"/>
                </a:solidFill>
                <a:latin typeface="+mn-lt"/>
              </a:rPr>
              <a:t>AUCROC: 0.652 (0.642-0.66)</a:t>
            </a:r>
          </a:p>
          <a:p>
            <a:endParaRPr lang="en-US" sz="1600" b="1" dirty="0">
              <a:solidFill>
                <a:schemeClr val="tx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7011332-0045-F973-8120-6071073F90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347" y="2448940"/>
            <a:ext cx="3557914" cy="34032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B114E4C-640B-B416-0DD7-B3329CC0A685}"/>
              </a:ext>
            </a:extLst>
          </p:cNvPr>
          <p:cNvSpPr txBox="1"/>
          <p:nvPr/>
        </p:nvSpPr>
        <p:spPr>
          <a:xfrm>
            <a:off x="3189518" y="6055009"/>
            <a:ext cx="938185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+mn-lt"/>
              </a:rPr>
              <a:t>Both methods were effective in differentiating health conditions, matching the established CHADs method. 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+mn-lt"/>
              </a:rPr>
              <a:t>LASSO demonstrated a good predictive accuracy across various probability thresholds.</a:t>
            </a: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342D5046-0342-2E5C-1BA3-2E4EE46C728C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156274186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</p:spPr>
        <p:txBody>
          <a:bodyPr anchor="ctr">
            <a:normAutofit/>
          </a:bodyPr>
          <a:lstStyle/>
          <a:p>
            <a:fld id="{AD816501-AAE5-214E-B100-00C3DC5F5E3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A6E0415-C2A3-25F8-FF65-A788319F5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62" y="427522"/>
            <a:ext cx="13755370" cy="461665"/>
          </a:xfrm>
        </p:spPr>
        <p:txBody>
          <a:bodyPr/>
          <a:lstStyle/>
          <a:p>
            <a:r>
              <a:rPr lang="en-US" spc="-150"/>
              <a:t>Results</a:t>
            </a:r>
            <a:endParaRPr lang="en-US" spc="-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D995F-EC4D-A011-83C6-1BD98FD852E0}"/>
              </a:ext>
            </a:extLst>
          </p:cNvPr>
          <p:cNvSpPr txBox="1"/>
          <p:nvPr/>
        </p:nvSpPr>
        <p:spPr>
          <a:xfrm>
            <a:off x="3127548" y="758213"/>
            <a:ext cx="3735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latin typeface="+mn-lt"/>
                <a:sym typeface="Arial" pitchFamily="-65" charset="0"/>
              </a:rPr>
              <a:t>Figure 4. Benchmark:</a:t>
            </a:r>
          </a:p>
          <a:p>
            <a:r>
              <a:rPr lang="en-US" sz="1800" dirty="0">
                <a:solidFill>
                  <a:schemeClr val="tx2"/>
                </a:solidFill>
                <a:latin typeface="+mn-lt"/>
                <a:sym typeface="Arial" pitchFamily="-65" charset="0"/>
              </a:rPr>
              <a:t>GBM Model Validation ROC Plot </a:t>
            </a:r>
          </a:p>
          <a:p>
            <a:r>
              <a:rPr lang="en-US" sz="1800" dirty="0">
                <a:solidFill>
                  <a:schemeClr val="tx2"/>
                </a:solidFill>
                <a:latin typeface="+mn-lt"/>
                <a:sym typeface="Arial" pitchFamily="-65" charset="0"/>
              </a:rPr>
              <a:t>AUCROC: 0.649 (0.638-0.66)</a:t>
            </a:r>
            <a:endParaRPr lang="en-US" sz="1600" b="1" dirty="0">
              <a:solidFill>
                <a:schemeClr val="tx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E63159-5E49-430F-8617-75EA637F6CEB}"/>
              </a:ext>
            </a:extLst>
          </p:cNvPr>
          <p:cNvSpPr txBox="1"/>
          <p:nvPr/>
        </p:nvSpPr>
        <p:spPr>
          <a:xfrm>
            <a:off x="7767580" y="718034"/>
            <a:ext cx="3735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latin typeface="+mn-lt"/>
              </a:rPr>
              <a:t>Figure 5. Measurement-Integrated:</a:t>
            </a:r>
          </a:p>
          <a:p>
            <a:r>
              <a:rPr lang="en-US" sz="1800" dirty="0">
                <a:solidFill>
                  <a:schemeClr val="tx2"/>
                </a:solidFill>
                <a:latin typeface="+mn-lt"/>
              </a:rPr>
              <a:t>GBM Model Validation ROC Plot </a:t>
            </a:r>
          </a:p>
          <a:p>
            <a:r>
              <a:rPr lang="en-US" sz="1800" dirty="0">
                <a:solidFill>
                  <a:schemeClr val="tx2"/>
                </a:solidFill>
                <a:latin typeface="+mn-lt"/>
              </a:rPr>
              <a:t>AUCROC: 0.663 (0.653-0.674)</a:t>
            </a:r>
            <a:endParaRPr lang="en-US" sz="1600" b="1" dirty="0">
              <a:solidFill>
                <a:schemeClr val="tx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114E4C-640B-B416-0DD7-B3329CC0A685}"/>
              </a:ext>
            </a:extLst>
          </p:cNvPr>
          <p:cNvSpPr txBox="1"/>
          <p:nvPr/>
        </p:nvSpPr>
        <p:spPr>
          <a:xfrm>
            <a:off x="2850420" y="5355254"/>
            <a:ext cx="10508260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+mn-lt"/>
              </a:rPr>
              <a:t>Both indicated a good predictive accuracy that is consistent across various health conditions and patient characteristics.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+mn-lt"/>
              </a:rPr>
              <a:t>Performance similarities were observed between the Benchmark and Measurement-Integrated models, with closely comparable AUCROC values for both LASSO and GBM.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+mn-lt"/>
              </a:rPr>
              <a:t>Other evaluations signifies a similar level of prediction improvement and stability across models. 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  <a:latin typeface="+mn-lt"/>
              </a:rPr>
              <a:t>A potential for prediction improvements and stability with slight enhancement in GBM’s Measurement-Integrated models.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F55439-C8C6-9095-6151-4236987D1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518" y="1918363"/>
            <a:ext cx="3611332" cy="34799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DD1563-20C7-16FF-EE42-8525D2996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9552" y="1889739"/>
            <a:ext cx="3735272" cy="3561790"/>
          </a:xfrm>
          <a:prstGeom prst="rect">
            <a:avLst/>
          </a:prstGeom>
        </p:spPr>
      </p:pic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85ACFD6E-CF84-A9EF-C1AC-CF45F49BF082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352909323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</p:spPr>
        <p:txBody>
          <a:bodyPr anchor="ctr">
            <a:normAutofit/>
          </a:bodyPr>
          <a:lstStyle/>
          <a:p>
            <a:fld id="{AD816501-AAE5-214E-B100-00C3DC5F5E3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A6E0415-C2A3-25F8-FF65-A788319F5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62" y="427522"/>
            <a:ext cx="13755370" cy="461665"/>
          </a:xfrm>
        </p:spPr>
        <p:txBody>
          <a:bodyPr/>
          <a:lstStyle/>
          <a:p>
            <a:r>
              <a:rPr lang="en-US" spc="-150" dirty="0"/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D995F-EC4D-A011-83C6-1BD98FD852E0}"/>
              </a:ext>
            </a:extLst>
          </p:cNvPr>
          <p:cNvSpPr txBox="1"/>
          <p:nvPr/>
        </p:nvSpPr>
        <p:spPr>
          <a:xfrm>
            <a:off x="1820906" y="1267867"/>
            <a:ext cx="11440882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Preliminary analysis:</a:t>
            </a:r>
          </a:p>
          <a:p>
            <a:pPr marL="1015963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Five datasets revealed that &gt;=50% of the target population lack sufficient recorded measurements in claims data, which might affect the prediction models and external validation. </a:t>
            </a:r>
          </a:p>
          <a:p>
            <a:pPr marL="1015963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Datasets often have inconsistent or missing units, necessitating manual standardization. </a:t>
            </a:r>
          </a:p>
          <a:p>
            <a:pPr marL="1015963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Optum EHR stands out as the most suitable for developing prediction models, as it allows the inclusion of 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21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measurements that are present in &gt;=75% of the target population.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Benchmark Models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: Utilized Patient-Level Prediction to fit models using age, sex, drugs, and conditions from the past year, without considering measurements.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Measurement-Integrated Models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: Developed models incorporating 21 standard measurements alongside age, sex, drugs, and conditions, standardizing and imputing missing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Both methods (Benchmark and Measurement-Integrated) were effective. 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LASSO Regression &amp; GBM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showed good predictive accuracy across various probability thresholds. Measurement-integrated models demonstrated potential for improvement and stability in predictions.</a:t>
            </a:r>
          </a:p>
          <a:p>
            <a:endParaRPr lang="en-US" sz="1600" b="1" dirty="0">
              <a:solidFill>
                <a:schemeClr val="tx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D59B01B1-4A8C-8F08-A0B2-0CB135B4A85F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29576939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</p:spPr>
        <p:txBody>
          <a:bodyPr anchor="ctr">
            <a:normAutofit/>
          </a:bodyPr>
          <a:lstStyle/>
          <a:p>
            <a:fld id="{AD816501-AAE5-214E-B100-00C3DC5F5E3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A6E0415-C2A3-25F8-FF65-A788319F5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62" y="427522"/>
            <a:ext cx="13755370" cy="461665"/>
          </a:xfrm>
        </p:spPr>
        <p:txBody>
          <a:bodyPr/>
          <a:lstStyle/>
          <a:p>
            <a:r>
              <a:rPr lang="en-US" spc="-150" dirty="0"/>
              <a:t>Future Directions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D995F-EC4D-A011-83C6-1BD98FD852E0}"/>
              </a:ext>
            </a:extLst>
          </p:cNvPr>
          <p:cNvSpPr txBox="1"/>
          <p:nvPr/>
        </p:nvSpPr>
        <p:spPr>
          <a:xfrm>
            <a:off x="1700628" y="1633627"/>
            <a:ext cx="1208395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Explore and deepen the understanding of 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Bayesian methodologies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to navigate challenges of non-standardization and data sparseness.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Improve data integration processes, such as utilizing natural language processing, to enhance measurements' 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data quality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, potentially leading to better model development and prediction accuracy.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Rigorously calibrate and validate models on 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diverse patient populations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to improve the generalizability and robustness of predictions.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Foster synergy between machine learning approaches and 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medical domain knowledge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to refine predictive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Develop robust, accurate, and clinically applicable predictive models to assist healthcare professionals in informed </a:t>
            </a:r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decision-making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endParaRPr lang="en-US" sz="1600" b="1" dirty="0">
              <a:solidFill>
                <a:schemeClr val="tx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BAD0F02E-C2F1-485C-FEA5-6B32E006D209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119636159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</p:spPr>
        <p:txBody>
          <a:bodyPr anchor="ctr">
            <a:normAutofit/>
          </a:bodyPr>
          <a:lstStyle/>
          <a:p>
            <a:fld id="{AD816501-AAE5-214E-B100-00C3DC5F5E3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A6E0415-C2A3-25F8-FF65-A788319F5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62" y="427522"/>
            <a:ext cx="13755370" cy="461665"/>
          </a:xfrm>
        </p:spPr>
        <p:txBody>
          <a:bodyPr/>
          <a:lstStyle/>
          <a:p>
            <a:r>
              <a:rPr lang="en-US" dirty="0"/>
              <a:t>Acknowledgements</a:t>
            </a:r>
            <a:endParaRPr lang="en-US" spc="-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D995F-EC4D-A011-83C6-1BD98FD852E0}"/>
              </a:ext>
            </a:extLst>
          </p:cNvPr>
          <p:cNvSpPr txBox="1"/>
          <p:nvPr/>
        </p:nvSpPr>
        <p:spPr>
          <a:xfrm>
            <a:off x="605367" y="1069798"/>
            <a:ext cx="120839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Xiaoyu Wang</a:t>
            </a: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1,2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, Jenna Reps</a:t>
            </a: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1,3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, Anthony Sena</a:t>
            </a: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1,3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, James P. Gilbert</a:t>
            </a: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1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, Marc A Suchard</a:t>
            </a: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4,5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 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</a:pP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1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Janssen Research and Development, Titusville, NJ, 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</a:pP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2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Statistical Science Department, Duke University, Durham, NC, 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</a:pP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3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Department of Medical Informatics, Erasmus University Medical Center, Rotterdam, the Netherlands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</a:pP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4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VA Informatics and Computing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sym typeface="Arial" pitchFamily="-65" charset="0"/>
              </a:rPr>
              <a:t>Infrastructure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, US Department of Veterans Affairs, Salt Lake City, UT</a:t>
            </a:r>
          </a:p>
          <a:p>
            <a:pPr fontAlgn="base">
              <a:lnSpc>
                <a:spcPct val="90000"/>
              </a:lnSpc>
              <a:spcBef>
                <a:spcPct val="0"/>
              </a:spcBef>
            </a:pPr>
            <a:r>
              <a:rPr lang="en-US" sz="2000" baseline="30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5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Arial" pitchFamily="-65" charset="0"/>
              </a:rPr>
              <a:t>Department of Biostatistics, University of California, Los Angeles, CA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8ADC08-E1CC-C5A9-0523-53794C6151DA}"/>
              </a:ext>
            </a:extLst>
          </p:cNvPr>
          <p:cNvSpPr txBox="1"/>
          <p:nvPr/>
        </p:nvSpPr>
        <p:spPr>
          <a:xfrm>
            <a:off x="605367" y="2967335"/>
            <a:ext cx="11657612" cy="54661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All the people who contributed to make this internship an amazing experience by their efforts, discussion, help from…​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Patrick Ryan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Christopher Knoll 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Martijn Schuemie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Erica Voss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Joel Swerdel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Frank </a:t>
            </a:r>
            <a:r>
              <a:rPr lang="en-US" sz="2400" dirty="0" err="1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Defalco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 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Gowtham Rao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Nathan Hall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Julia Capperella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… and all others from GEO &amp; OHDA fantastic team!</a:t>
            </a: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2000" dirty="0">
              <a:solidFill>
                <a:schemeClr val="tx2">
                  <a:lumMod val="75000"/>
                </a:schemeClr>
              </a:solidFill>
              <a:latin typeface="+mj-lt"/>
              <a:ea typeface="Verdana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2000" dirty="0">
              <a:solidFill>
                <a:schemeClr val="tx2">
                  <a:lumMod val="75000"/>
                </a:schemeClr>
              </a:solidFill>
              <a:latin typeface="+mj-lt"/>
              <a:ea typeface="Verdana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2000" dirty="0">
              <a:solidFill>
                <a:schemeClr val="tx2">
                  <a:lumMod val="75000"/>
                </a:schemeClr>
              </a:solidFill>
              <a:latin typeface="+mj-lt"/>
              <a:ea typeface="Verdana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</a:pPr>
            <a:endParaRPr lang="en-US" sz="2000" dirty="0">
              <a:solidFill>
                <a:schemeClr val="tx2">
                  <a:lumMod val="75000"/>
                </a:schemeClr>
              </a:solidFill>
              <a:latin typeface="+mj-lt"/>
              <a:ea typeface="Verdana" charset="0"/>
            </a:endParaRPr>
          </a:p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​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07D1F5-C911-4477-FEF1-B39B0AB83550}"/>
              </a:ext>
            </a:extLst>
          </p:cNvPr>
          <p:cNvSpPr/>
          <p:nvPr/>
        </p:nvSpPr>
        <p:spPr>
          <a:xfrm>
            <a:off x="7102320" y="3895186"/>
            <a:ext cx="543458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accent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Big Thank You!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DD9F9A-316B-7C07-8B96-610940750370}"/>
              </a:ext>
            </a:extLst>
          </p:cNvPr>
          <p:cNvSpPr txBox="1"/>
          <p:nvPr/>
        </p:nvSpPr>
        <p:spPr>
          <a:xfrm>
            <a:off x="7315200" y="4961727"/>
            <a:ext cx="60111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If you have any question or want to discuss more,</a:t>
            </a:r>
            <a:b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</a:b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</a:rPr>
              <a:t>Please contact @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ewang17@its.jnj.com 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+mj-lt"/>
                <a:ea typeface="Verdana" charset="0"/>
                <a:sym typeface="Wingdings" panose="05000000000000000000" pitchFamily="2" charset="2"/>
              </a:rPr>
              <a:t></a:t>
            </a:r>
            <a:endParaRPr lang="en-US" sz="2000" dirty="0">
              <a:solidFill>
                <a:schemeClr val="tx2">
                  <a:lumMod val="75000"/>
                </a:schemeClr>
              </a:solidFill>
              <a:latin typeface="+mj-lt"/>
              <a:ea typeface="Verdana" charset="0"/>
            </a:endParaRPr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01FB2E84-9E39-2A11-531E-4F713D9C1FBB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81445528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</p:spPr>
        <p:txBody>
          <a:bodyPr anchor="ctr">
            <a:normAutofit/>
          </a:bodyPr>
          <a:lstStyle/>
          <a:p>
            <a:fld id="{AD816501-AAE5-214E-B100-00C3DC5F5E3F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9" name="Picture 8" descr="A close-up of a poster&#10;&#10;Description automatically generated">
            <a:extLst>
              <a:ext uri="{FF2B5EF4-FFF2-40B4-BE49-F238E27FC236}">
                <a16:creationId xmlns:a16="http://schemas.microsoft.com/office/drawing/2014/main" id="{28C745B4-FB01-8980-A2CB-D044E2C0D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1995" y="0"/>
            <a:ext cx="11006410" cy="770448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DB881BBC-EBA1-E407-3086-93ADB36D1C78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307489433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220530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2879E-DD69-3B4E-9538-28BCAE97D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443" y="538164"/>
            <a:ext cx="12174912" cy="461665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424324-6A24-544A-B0F1-B994865381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17862" y="1625822"/>
            <a:ext cx="9974179" cy="5711190"/>
          </a:xfrm>
        </p:spPr>
        <p:txBody>
          <a:bodyPr/>
          <a:lstStyle/>
          <a:p>
            <a:pPr marL="0" indent="0">
              <a:spcBef>
                <a:spcPts val="2000"/>
              </a:spcBef>
              <a:buNone/>
            </a:pPr>
            <a:r>
              <a:rPr lang="en-US" sz="3200" dirty="0"/>
              <a:t>Introduction/Background</a:t>
            </a:r>
          </a:p>
          <a:p>
            <a:pPr marL="0" indent="0">
              <a:spcBef>
                <a:spcPts val="2000"/>
              </a:spcBef>
              <a:buNone/>
            </a:pPr>
            <a:r>
              <a:rPr lang="en-US" sz="3200" dirty="0"/>
              <a:t>Methods</a:t>
            </a:r>
          </a:p>
          <a:p>
            <a:pPr marL="0" indent="0">
              <a:spcBef>
                <a:spcPts val="2000"/>
              </a:spcBef>
              <a:buNone/>
            </a:pPr>
            <a:r>
              <a:rPr lang="en-US" sz="3200" dirty="0"/>
              <a:t>Results - Pre-investigation</a:t>
            </a:r>
          </a:p>
          <a:p>
            <a:pPr marL="0" indent="0">
              <a:spcBef>
                <a:spcPts val="2000"/>
              </a:spcBef>
              <a:buNone/>
            </a:pPr>
            <a:r>
              <a:rPr lang="en-US" sz="3200" dirty="0"/>
              <a:t>Results - Models</a:t>
            </a:r>
          </a:p>
          <a:p>
            <a:pPr marL="0" indent="0">
              <a:spcBef>
                <a:spcPts val="2000"/>
              </a:spcBef>
              <a:buNone/>
            </a:pPr>
            <a:r>
              <a:rPr lang="en-US" sz="3200" dirty="0"/>
              <a:t>Summary</a:t>
            </a:r>
          </a:p>
          <a:p>
            <a:pPr marL="0" indent="0">
              <a:spcBef>
                <a:spcPts val="2000"/>
              </a:spcBef>
              <a:buNone/>
            </a:pPr>
            <a:r>
              <a:rPr lang="en-US" sz="3200" dirty="0"/>
              <a:t>Future Directions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CF0BC1-E872-E04B-8A33-D012399EC5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C8010E7-95EB-404A-AAA4-3F21275551EC}"/>
              </a:ext>
            </a:extLst>
          </p:cNvPr>
          <p:cNvSpPr/>
          <p:nvPr/>
        </p:nvSpPr>
        <p:spPr bwMode="auto">
          <a:xfrm>
            <a:off x="768740" y="1678091"/>
            <a:ext cx="392548" cy="401674"/>
          </a:xfrm>
          <a:prstGeom prst="ellipse">
            <a:avLst/>
          </a:prstGeom>
          <a:noFill/>
          <a:ln w="31750" cap="flat" cmpd="sng" algn="ctr">
            <a:solidFill>
              <a:srgbClr val="CC00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1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rgbClr val="CC0099"/>
              </a:solidFill>
              <a:effectLst/>
              <a:latin typeface="Arial" pitchFamily="-110" charset="0"/>
              <a:ea typeface="ヒラギノ角ゴ ProN W3" pitchFamily="-110" charset="-128"/>
              <a:cs typeface="ヒラギノ角ゴ ProN W3" pitchFamily="-110" charset="-128"/>
              <a:sym typeface="Arial" pitchFamily="-110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ECC28C5-AAA8-3E4B-89BE-6FCFB01BFFB2}"/>
              </a:ext>
            </a:extLst>
          </p:cNvPr>
          <p:cNvSpPr/>
          <p:nvPr/>
        </p:nvSpPr>
        <p:spPr bwMode="auto">
          <a:xfrm>
            <a:off x="768740" y="2481501"/>
            <a:ext cx="392548" cy="401674"/>
          </a:xfrm>
          <a:prstGeom prst="ellipse">
            <a:avLst/>
          </a:prstGeom>
          <a:noFill/>
          <a:ln w="31750" cap="flat" cmpd="sng" algn="ctr">
            <a:solidFill>
              <a:srgbClr val="CC00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2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rgbClr val="CC0099"/>
              </a:solidFill>
              <a:effectLst/>
              <a:latin typeface="Arial" pitchFamily="-110" charset="0"/>
              <a:ea typeface="ヒラギノ角ゴ ProN W3" pitchFamily="-110" charset="-128"/>
              <a:cs typeface="ヒラギノ角ゴ ProN W3" pitchFamily="-110" charset="-128"/>
              <a:sym typeface="Arial" pitchFamily="-110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7ECB36F-3956-FE43-A70D-EE828766CC39}"/>
              </a:ext>
            </a:extLst>
          </p:cNvPr>
          <p:cNvSpPr/>
          <p:nvPr/>
        </p:nvSpPr>
        <p:spPr bwMode="auto">
          <a:xfrm>
            <a:off x="768740" y="3371867"/>
            <a:ext cx="392548" cy="401674"/>
          </a:xfrm>
          <a:prstGeom prst="ellipse">
            <a:avLst/>
          </a:prstGeom>
          <a:noFill/>
          <a:ln w="31750" cap="flat" cmpd="sng" algn="ctr">
            <a:solidFill>
              <a:srgbClr val="CC00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3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rgbClr val="CC0099"/>
              </a:solidFill>
              <a:effectLst/>
              <a:latin typeface="Arial" pitchFamily="-110" charset="0"/>
              <a:ea typeface="ヒラギノ角ゴ ProN W3" pitchFamily="-110" charset="-128"/>
              <a:cs typeface="ヒラギノ角ゴ ProN W3" pitchFamily="-110" charset="-128"/>
              <a:sym typeface="Arial" pitchFamily="-110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D98876C-97C3-8B4E-92E0-A39EE073423D}"/>
              </a:ext>
            </a:extLst>
          </p:cNvPr>
          <p:cNvSpPr/>
          <p:nvPr/>
        </p:nvSpPr>
        <p:spPr bwMode="auto">
          <a:xfrm>
            <a:off x="780443" y="4682635"/>
            <a:ext cx="392548" cy="401674"/>
          </a:xfrm>
          <a:prstGeom prst="ellipse">
            <a:avLst/>
          </a:prstGeom>
          <a:noFill/>
          <a:ln w="31750" cap="flat" cmpd="sng" algn="ctr">
            <a:solidFill>
              <a:srgbClr val="CC00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4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rgbClr val="CC0099"/>
              </a:solidFill>
              <a:effectLst/>
              <a:latin typeface="Arial" pitchFamily="-110" charset="0"/>
              <a:ea typeface="ヒラギノ角ゴ ProN W3" pitchFamily="-110" charset="-128"/>
              <a:cs typeface="ヒラギノ角ゴ ProN W3" pitchFamily="-110" charset="-128"/>
              <a:sym typeface="Arial" pitchFamily="-110" charset="0"/>
            </a:endParaRPr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ADE282A7-D99C-9543-8BEA-3782C936C1D7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BCA8718-118B-3828-CB02-E19540CC8FFD}"/>
              </a:ext>
            </a:extLst>
          </p:cNvPr>
          <p:cNvSpPr/>
          <p:nvPr/>
        </p:nvSpPr>
        <p:spPr bwMode="auto">
          <a:xfrm>
            <a:off x="768740" y="5444912"/>
            <a:ext cx="392548" cy="401674"/>
          </a:xfrm>
          <a:prstGeom prst="ellipse">
            <a:avLst/>
          </a:prstGeom>
          <a:noFill/>
          <a:ln w="31750" cap="flat" cmpd="sng" algn="ctr">
            <a:solidFill>
              <a:srgbClr val="CC0099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>
                <a:ln>
                  <a:noFill/>
                </a:ln>
                <a:solidFill>
                  <a:srgbClr val="CC0099"/>
                </a:solidFill>
                <a:effectLst/>
                <a:latin typeface="Arial" pitchFamily="-110" charset="0"/>
                <a:ea typeface="ヒラギノ角ゴ ProN W3" pitchFamily="-110" charset="-128"/>
                <a:cs typeface="ヒラギノ角ゴ ProN W3" pitchFamily="-110" charset="-128"/>
                <a:sym typeface="Arial" pitchFamily="-110" charset="0"/>
              </a:rPr>
              <a:t>5</a:t>
            </a:r>
            <a:endParaRPr kumimoji="0" lang="en-US" sz="2000" b="1" i="0" u="none" strike="noStrike" cap="none" normalizeH="0" baseline="0" dirty="0">
              <a:ln>
                <a:noFill/>
              </a:ln>
              <a:solidFill>
                <a:srgbClr val="CC0099"/>
              </a:solidFill>
              <a:effectLst/>
              <a:latin typeface="Arial" pitchFamily="-110" charset="0"/>
              <a:ea typeface="ヒラギノ角ゴ ProN W3" pitchFamily="-110" charset="-128"/>
              <a:cs typeface="ヒラギノ角ゴ ProN W3" pitchFamily="-110" charset="-128"/>
              <a:sym typeface="Arial" pitchFamily="-11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654653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50" dirty="0"/>
              <a:t>Introduction/Background</a:t>
            </a:r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B94E460B-9DEA-7941-B021-49E7BCBC99B7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29AF70-6F08-B843-836A-D5E229BDA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6440" y="1337152"/>
            <a:ext cx="13177520" cy="451405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Observational Health Data Sciences and Informatics (</a:t>
            </a:r>
            <a:r>
              <a:rPr lang="en-US" b="1" dirty="0"/>
              <a:t>OHDSI</a:t>
            </a:r>
            <a:r>
              <a:rPr lang="en-US" dirty="0"/>
              <a:t>) Patient-Level-Prediction (</a:t>
            </a:r>
            <a:r>
              <a:rPr lang="en-US" b="1" dirty="0"/>
              <a:t>PLP</a:t>
            </a:r>
            <a:r>
              <a:rPr lang="en-US" dirty="0"/>
              <a:t>) framework and observational medical outcomes partnership (</a:t>
            </a:r>
            <a:r>
              <a:rPr lang="en-US" b="1" dirty="0"/>
              <a:t>OMOP</a:t>
            </a:r>
            <a:r>
              <a:rPr lang="en-US" dirty="0"/>
              <a:t>) common data model (</a:t>
            </a:r>
            <a:r>
              <a:rPr lang="en-US" b="1" dirty="0"/>
              <a:t>CDM</a:t>
            </a:r>
            <a:r>
              <a:rPr lang="en-US" dirty="0"/>
              <a:t>) support crafting of PLP models from observational healthcare data to augment real world evidence (</a:t>
            </a:r>
            <a:r>
              <a:rPr lang="en-US" b="1" dirty="0"/>
              <a:t>RWE</a:t>
            </a:r>
            <a:r>
              <a:rPr lang="en-US" dirty="0"/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Challenges arise when incorporating measurements into these models due to:</a:t>
            </a:r>
          </a:p>
          <a:p>
            <a:pPr lvl="2"/>
            <a:r>
              <a:rPr lang="en-US" sz="2000" b="1" dirty="0"/>
              <a:t>Non-standardization</a:t>
            </a:r>
            <a:r>
              <a:rPr lang="en-US" sz="2000" dirty="0"/>
              <a:t> in the OMOP data model - varying and unknown units.</a:t>
            </a:r>
          </a:p>
          <a:p>
            <a:pPr lvl="2"/>
            <a:r>
              <a:rPr lang="en-US" sz="2000" b="1" dirty="0"/>
              <a:t>Sparse recording </a:t>
            </a:r>
            <a:r>
              <a:rPr lang="en-US" sz="2000" dirty="0"/>
              <a:t>of measurements due to the observational nature of data leading to missing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Feasibility of including measurements in models could be explored by:</a:t>
            </a:r>
          </a:p>
          <a:p>
            <a:pPr lvl="2"/>
            <a:r>
              <a:rPr lang="en-US" sz="2000" b="1" dirty="0"/>
              <a:t>Standardizing</a:t>
            </a:r>
            <a:r>
              <a:rPr lang="en-US" sz="2000" dirty="0"/>
              <a:t> certain data manually on a per-measurement basis.</a:t>
            </a:r>
          </a:p>
          <a:p>
            <a:pPr lvl="2"/>
            <a:r>
              <a:rPr lang="en-US" sz="2000" dirty="0"/>
              <a:t>Leveraging </a:t>
            </a:r>
            <a:r>
              <a:rPr lang="en-US" sz="2000" b="1" dirty="0"/>
              <a:t>Bayesian Inference </a:t>
            </a:r>
            <a:r>
              <a:rPr lang="en-US" sz="2000" dirty="0"/>
              <a:t>for the coherent modeling of missing values.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Current research initiates the exploration of this feasibility by large observational healthcare data.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F3D1880-568E-6C4A-89A8-9DD3F086C95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9911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662" y="367280"/>
            <a:ext cx="13755370" cy="1323439"/>
          </a:xfrm>
        </p:spPr>
        <p:txBody>
          <a:bodyPr/>
          <a:lstStyle/>
          <a:p>
            <a:r>
              <a:rPr lang="en-US" spc="-150" dirty="0"/>
              <a:t>Methods</a:t>
            </a:r>
            <a:br>
              <a:rPr lang="en-US" spc="-150" dirty="0"/>
            </a:br>
            <a:r>
              <a:rPr lang="en-US" sz="2800" spc="-150" dirty="0"/>
              <a:t>Predict Future Ischemic Stroke Events amongst Patients with Atrial Fibrillation (</a:t>
            </a:r>
            <a:r>
              <a:rPr lang="en-US" sz="2800" spc="-150" dirty="0" err="1"/>
              <a:t>AFib</a:t>
            </a:r>
            <a:r>
              <a:rPr lang="en-US" sz="2800" spc="-150" dirty="0"/>
              <a:t>) in 1yr after </a:t>
            </a:r>
            <a:r>
              <a:rPr lang="en-US" sz="2800" spc="-150" dirty="0" err="1"/>
              <a:t>AFib</a:t>
            </a:r>
            <a:r>
              <a:rPr lang="en-US" sz="2800" spc="-150" dirty="0"/>
              <a:t> diagnosis</a:t>
            </a:r>
            <a:endParaRPr lang="en-US" spc="-150" dirty="0"/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B94E460B-9DEA-7941-B021-49E7BCBC99B7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29AF70-6F08-B843-836A-D5E229BDA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3662" y="2272872"/>
            <a:ext cx="13177520" cy="2718693"/>
          </a:xfrm>
        </p:spPr>
        <p:txBody>
          <a:bodyPr/>
          <a:lstStyle/>
          <a:p>
            <a:pPr marL="285750" indent="-285750">
              <a:buChar char="•"/>
            </a:pPr>
            <a:r>
              <a:rPr lang="en-US" b="1" dirty="0"/>
              <a:t>Benchmark Models: </a:t>
            </a:r>
            <a:r>
              <a:rPr lang="en-US" dirty="0"/>
              <a:t>Utilized Patient-Level-Prediction to fit two standard models using </a:t>
            </a:r>
            <a:r>
              <a:rPr lang="en-US" b="1" dirty="0"/>
              <a:t>LASSO logistic regression </a:t>
            </a:r>
            <a:r>
              <a:rPr lang="en-US" dirty="0"/>
              <a:t>and </a:t>
            </a:r>
            <a:r>
              <a:rPr lang="en-US" b="1" dirty="0"/>
              <a:t>GBM</a:t>
            </a:r>
            <a:r>
              <a:rPr lang="en-US" dirty="0"/>
              <a:t>, incorporating age groups, sex, drugs, and conditions in the prior 365 days.</a:t>
            </a:r>
          </a:p>
          <a:p>
            <a:pPr marL="285750" indent="-285750">
              <a:buChar char="•"/>
            </a:pPr>
            <a:r>
              <a:rPr lang="en-US" b="1" dirty="0"/>
              <a:t>Measurement-Integrated Models: </a:t>
            </a:r>
            <a:r>
              <a:rPr lang="en-US" dirty="0"/>
              <a:t>Developed models incorporating </a:t>
            </a:r>
            <a:r>
              <a:rPr lang="en-US" b="1" dirty="0"/>
              <a:t>21 standard measurements </a:t>
            </a:r>
            <a:r>
              <a:rPr lang="en-US" dirty="0"/>
              <a:t>along with age groups, sex, drugs, and conditions from the past year using </a:t>
            </a:r>
            <a:r>
              <a:rPr lang="en-US" b="1" dirty="0"/>
              <a:t>LASSO logistic regression </a:t>
            </a:r>
            <a:r>
              <a:rPr lang="en-US" dirty="0"/>
              <a:t>and </a:t>
            </a:r>
            <a:r>
              <a:rPr lang="en-US" b="1" dirty="0"/>
              <a:t>GBM</a:t>
            </a:r>
            <a:r>
              <a:rPr lang="en-US" dirty="0"/>
              <a:t>, standardizing each measurement and imputing </a:t>
            </a:r>
            <a:r>
              <a:rPr lang="en-US" b="1" dirty="0"/>
              <a:t>average value </a:t>
            </a:r>
            <a:r>
              <a:rPr lang="en-US" dirty="0"/>
              <a:t>where data was absent.</a:t>
            </a:r>
          </a:p>
          <a:p>
            <a:pPr marL="285750" indent="-285750">
              <a:buChar char="•"/>
            </a:pPr>
            <a:r>
              <a:rPr lang="en-US" b="1" dirty="0"/>
              <a:t>Bayesian Approach: </a:t>
            </a:r>
            <a:r>
              <a:rPr lang="en-US" dirty="0"/>
              <a:t>Utilized </a:t>
            </a:r>
            <a:r>
              <a:rPr lang="en-US" b="1" dirty="0"/>
              <a:t>Bayesian Sparse Regression </a:t>
            </a:r>
            <a:r>
              <a:rPr lang="en-US" dirty="0"/>
              <a:t>as a potential alternative to traditional regression and imputation methods, addressing challenges of non-standardization and data sparseness.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F3D1880-568E-6C4A-89A8-9DD3F086C95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07138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curve&#10;&#10;Description automatically generated">
            <a:extLst>
              <a:ext uri="{FF2B5EF4-FFF2-40B4-BE49-F238E27FC236}">
                <a16:creationId xmlns:a16="http://schemas.microsoft.com/office/drawing/2014/main" id="{D6CE9CCA-DFE9-36B7-A54E-04947A31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570" y="2336359"/>
            <a:ext cx="4785366" cy="4103452"/>
          </a:xfrm>
          <a:prstGeom prst="rect">
            <a:avLst/>
          </a:prstGeom>
          <a:noFill/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29AF70-6F08-B843-836A-D5E229BDAA8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26440" y="1930035"/>
            <a:ext cx="6428739" cy="5428028"/>
          </a:xfrm>
        </p:spPr>
        <p:txBody>
          <a:bodyPr wrap="square" anchor="t">
            <a:normAutofit/>
          </a:bodyPr>
          <a:lstStyle/>
          <a:p>
            <a:pPr marL="285750" indent="-285750">
              <a:lnSpc>
                <a:spcPct val="90000"/>
              </a:lnSpc>
              <a:buChar char="•"/>
            </a:pPr>
            <a:r>
              <a:rPr lang="en-US" sz="2000" b="1" dirty="0"/>
              <a:t>Performance Metrics: </a:t>
            </a:r>
          </a:p>
          <a:p>
            <a:pPr marL="834390" lvl="1" indent="-285750">
              <a:lnSpc>
                <a:spcPct val="90000"/>
              </a:lnSpc>
              <a:buChar char="•"/>
            </a:pPr>
            <a:r>
              <a:rPr lang="en-US" sz="2000" b="1" dirty="0"/>
              <a:t>Area Under the Receiver Operating Characteristic Curve (AUC-ROC):</a:t>
            </a:r>
          </a:p>
          <a:p>
            <a:pPr marL="1163574" lvl="2" indent="-285750">
              <a:lnSpc>
                <a:spcPct val="90000"/>
              </a:lnSpc>
            </a:pPr>
            <a:r>
              <a:rPr lang="en-US" sz="2000" dirty="0"/>
              <a:t>ROC plot shows how well a model can classify true positives and true negatives. </a:t>
            </a:r>
          </a:p>
          <a:p>
            <a:pPr marL="1163574" lvl="2" indent="-285750">
              <a:lnSpc>
                <a:spcPct val="90000"/>
              </a:lnSpc>
            </a:pPr>
            <a:r>
              <a:rPr lang="en-US" sz="2000" dirty="0"/>
              <a:t>The AUC score quantifies this by ranging from 0.5 (no better than random guessing) to 1 (perfect classification). </a:t>
            </a:r>
          </a:p>
          <a:p>
            <a:pPr marL="1163574" lvl="2" indent="-285750">
              <a:lnSpc>
                <a:spcPct val="90000"/>
              </a:lnSpc>
            </a:pPr>
            <a:endParaRPr lang="en-US" sz="2000" b="1" dirty="0"/>
          </a:p>
          <a:p>
            <a:pPr marL="834390" lvl="1" indent="-285750">
              <a:lnSpc>
                <a:spcPct val="90000"/>
              </a:lnSpc>
              <a:buChar char="•"/>
            </a:pPr>
            <a:r>
              <a:rPr lang="en-US" sz="2000" b="1" dirty="0"/>
              <a:t>Other Techniques (please see more details in the poster and GitHub):</a:t>
            </a:r>
          </a:p>
          <a:p>
            <a:pPr marL="1163574" lvl="2" indent="-285750">
              <a:lnSpc>
                <a:spcPct val="90000"/>
              </a:lnSpc>
            </a:pPr>
            <a:r>
              <a:rPr lang="en-US" sz="2000" dirty="0"/>
              <a:t>calibration in the large, net benefit, integrated discrimination improvement, and net reclassification improvement, maintaining consistent test/train split.</a:t>
            </a:r>
          </a:p>
          <a:p>
            <a:pPr>
              <a:lnSpc>
                <a:spcPct val="90000"/>
              </a:lnSpc>
            </a:pPr>
            <a:endParaRPr lang="en-US" sz="1400" b="1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6440" y="454149"/>
            <a:ext cx="13177520" cy="692497"/>
          </a:xfrm>
        </p:spPr>
        <p:txBody>
          <a:bodyPr wrap="square" anchor="t">
            <a:noAutofit/>
          </a:bodyPr>
          <a:lstStyle/>
          <a:p>
            <a:r>
              <a:rPr lang="en-US" sz="2800" spc="-150" dirty="0"/>
              <a:t>Methods</a:t>
            </a:r>
            <a:br>
              <a:rPr lang="en-US" sz="2800" spc="-150" dirty="0"/>
            </a:br>
            <a:r>
              <a:rPr lang="en-US" sz="2800" spc="-150" dirty="0"/>
              <a:t>Predict Future Ischemic Stroke Events amongst Patients with Atrial Fibrillation (</a:t>
            </a:r>
            <a:r>
              <a:rPr lang="en-US" sz="2800" spc="-150" dirty="0" err="1"/>
              <a:t>AFib</a:t>
            </a:r>
            <a:r>
              <a:rPr lang="en-US" sz="2800" spc="-150" dirty="0"/>
              <a:t>) in 1yr after </a:t>
            </a:r>
            <a:r>
              <a:rPr lang="en-US" sz="2800" spc="-150" dirty="0" err="1"/>
              <a:t>AFib</a:t>
            </a:r>
            <a:r>
              <a:rPr lang="en-US" sz="2800" spc="-150" dirty="0"/>
              <a:t> diagnosis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</p:spPr>
        <p:txBody>
          <a:bodyPr anchor="ctr">
            <a:normAutofit/>
          </a:bodyPr>
          <a:lstStyle/>
          <a:p>
            <a:fld id="{AD816501-AAE5-214E-B100-00C3DC5F5E3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19">
            <a:extLst>
              <a:ext uri="{FF2B5EF4-FFF2-40B4-BE49-F238E27FC236}">
                <a16:creationId xmlns:a16="http://schemas.microsoft.com/office/drawing/2014/main" id="{73270B83-1E0A-3656-CBD2-D74BD9E1DB1E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262113662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44" y="197921"/>
            <a:ext cx="13755370" cy="1323439"/>
          </a:xfrm>
        </p:spPr>
        <p:txBody>
          <a:bodyPr/>
          <a:lstStyle/>
          <a:p>
            <a:r>
              <a:rPr lang="en-US" spc="-150" dirty="0"/>
              <a:t>Methods</a:t>
            </a:r>
            <a:br>
              <a:rPr lang="en-US" spc="-150" dirty="0"/>
            </a:br>
            <a:r>
              <a:rPr lang="en-US" sz="2800" spc="-150" dirty="0"/>
              <a:t>Predict Future Ischemic Stroke Events amongst Patients with Atrial Fibrillation (</a:t>
            </a:r>
            <a:r>
              <a:rPr lang="en-US" sz="2800" spc="-150" dirty="0" err="1"/>
              <a:t>AFib</a:t>
            </a:r>
            <a:r>
              <a:rPr lang="en-US" sz="2800" spc="-150" dirty="0"/>
              <a:t>) in 1yr after </a:t>
            </a:r>
            <a:r>
              <a:rPr lang="en-US" sz="2800" spc="-150" dirty="0" err="1"/>
              <a:t>AFib</a:t>
            </a:r>
            <a:r>
              <a:rPr lang="en-US" sz="2800" spc="-150" dirty="0"/>
              <a:t> diagnosis</a:t>
            </a:r>
            <a:endParaRPr lang="en-US" spc="-15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F29AF70-6F08-B843-836A-D5E229BDAA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6440" y="1521360"/>
            <a:ext cx="13600978" cy="6401753"/>
          </a:xfrm>
        </p:spPr>
        <p:txBody>
          <a:bodyPr/>
          <a:lstStyle/>
          <a:p>
            <a:r>
              <a:rPr lang="en-US" sz="1800" b="1" kern="1200" dirty="0">
                <a:solidFill>
                  <a:srgbClr val="CC0099"/>
                </a:solidFill>
                <a:latin typeface="+mj-lt"/>
              </a:rPr>
              <a:t>Lasso Logistic Regression</a:t>
            </a:r>
          </a:p>
          <a:p>
            <a:r>
              <a:rPr lang="en-US" sz="1800" b="1" dirty="0">
                <a:latin typeface="+mj-lt"/>
              </a:rPr>
              <a:t>Logistic Regression</a:t>
            </a:r>
            <a:r>
              <a:rPr lang="en-US" sz="1800" dirty="0">
                <a:latin typeface="+mj-lt"/>
              </a:rPr>
              <a:t>: Predict binary outcomes</a:t>
            </a:r>
          </a:p>
          <a:p>
            <a:pPr lvl="2"/>
            <a:r>
              <a:rPr lang="en-US" sz="1800" dirty="0">
                <a:latin typeface="+mj-lt"/>
              </a:rPr>
              <a:t>Example: Predict if patient has ischemic stroke or not</a:t>
            </a:r>
          </a:p>
          <a:p>
            <a:r>
              <a:rPr lang="en-US" sz="1800" b="1" dirty="0">
                <a:latin typeface="+mj-lt"/>
              </a:rPr>
              <a:t>Lasso Regression</a:t>
            </a:r>
            <a:r>
              <a:rPr lang="en-US" sz="1800" dirty="0">
                <a:latin typeface="+mj-lt"/>
              </a:rPr>
              <a:t>: Select the most important features</a:t>
            </a:r>
          </a:p>
          <a:p>
            <a:pPr lvl="2"/>
            <a:r>
              <a:rPr lang="en-US" sz="1800" dirty="0">
                <a:latin typeface="+mj-lt"/>
              </a:rPr>
              <a:t>Penalty shrinks the less important feature's coefficient to zero</a:t>
            </a:r>
          </a:p>
          <a:p>
            <a:r>
              <a:rPr lang="en-US" sz="1800" b="1" dirty="0">
                <a:latin typeface="+mj-lt"/>
              </a:rPr>
              <a:t>Benefits of Lasso Logistic Regression</a:t>
            </a:r>
            <a:r>
              <a:rPr lang="en-US" sz="1800" dirty="0">
                <a:latin typeface="+mj-lt"/>
              </a:rPr>
              <a:t>:</a:t>
            </a:r>
          </a:p>
          <a:p>
            <a:pPr lvl="2"/>
            <a:r>
              <a:rPr lang="en-US" sz="1800" dirty="0">
                <a:latin typeface="+mj-lt"/>
              </a:rPr>
              <a:t>Simplicity</a:t>
            </a:r>
          </a:p>
          <a:p>
            <a:pPr lvl="2"/>
            <a:r>
              <a:rPr lang="en-US" sz="1800" dirty="0">
                <a:latin typeface="+mj-lt"/>
              </a:rPr>
              <a:t>Avoid Overfitting</a:t>
            </a:r>
          </a:p>
          <a:p>
            <a:pPr lvl="2"/>
            <a:r>
              <a:rPr lang="en-US" sz="1800" dirty="0">
                <a:latin typeface="+mj-lt"/>
              </a:rPr>
              <a:t>Improve Accuracy</a:t>
            </a:r>
          </a:p>
          <a:p>
            <a:r>
              <a:rPr lang="en-US" sz="1800" b="1" kern="1200" dirty="0">
                <a:solidFill>
                  <a:srgbClr val="CC0099"/>
                </a:solidFill>
                <a:latin typeface="+mj-lt"/>
              </a:rPr>
              <a:t>Gradient Boosting Machines (GBM)</a:t>
            </a:r>
          </a:p>
          <a:p>
            <a:r>
              <a:rPr lang="en-US" sz="1800" dirty="0">
                <a:latin typeface="+mj-lt"/>
              </a:rPr>
              <a:t>A powerful ensemble machine learning method that works on the principle of boosting weak learners (decision trees) to form a strong predictive model.</a:t>
            </a:r>
          </a:p>
          <a:p>
            <a:r>
              <a:rPr lang="en-US" sz="1800" b="1" dirty="0">
                <a:latin typeface="+mj-lt"/>
              </a:rPr>
              <a:t>Benefits of GBM</a:t>
            </a:r>
            <a:r>
              <a:rPr lang="en-US" sz="1800" dirty="0">
                <a:latin typeface="+mj-lt"/>
              </a:rPr>
              <a:t>:</a:t>
            </a:r>
          </a:p>
          <a:p>
            <a:pPr lvl="2"/>
            <a:r>
              <a:rPr lang="en-US" sz="1800" dirty="0">
                <a:latin typeface="+mj-lt"/>
              </a:rPr>
              <a:t>Efficiency</a:t>
            </a:r>
          </a:p>
          <a:p>
            <a:pPr lvl="2"/>
            <a:r>
              <a:rPr lang="en-US" sz="1800" dirty="0">
                <a:latin typeface="+mj-lt"/>
              </a:rPr>
              <a:t>Avoid Overfitting</a:t>
            </a:r>
          </a:p>
          <a:p>
            <a:pPr lvl="2"/>
            <a:r>
              <a:rPr lang="en-US" sz="1800" dirty="0">
                <a:latin typeface="+mj-lt"/>
              </a:rPr>
              <a:t>Improve Accuracy</a:t>
            </a:r>
          </a:p>
          <a:p>
            <a:pPr lvl="2"/>
            <a:r>
              <a:rPr lang="en-US" sz="1800" dirty="0">
                <a:latin typeface="+mj-lt"/>
              </a:rPr>
              <a:t>Flexibility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 Placeholder 19">
            <a:extLst>
              <a:ext uri="{FF2B5EF4-FFF2-40B4-BE49-F238E27FC236}">
                <a16:creationId xmlns:a16="http://schemas.microsoft.com/office/drawing/2014/main" id="{4C1B5B0D-C3E4-1F48-6C22-F53E994D122C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4281627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662" y="367280"/>
            <a:ext cx="13755370" cy="923330"/>
          </a:xfrm>
        </p:spPr>
        <p:txBody>
          <a:bodyPr/>
          <a:lstStyle/>
          <a:p>
            <a:r>
              <a:rPr lang="en-US" spc="-150" dirty="0"/>
              <a:t>Results</a:t>
            </a:r>
            <a:br>
              <a:rPr lang="en-US" spc="-150" dirty="0"/>
            </a:br>
            <a:r>
              <a:rPr lang="en-US" spc="-150" dirty="0"/>
              <a:t>Pre-investigation</a:t>
            </a:r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B94E460B-9DEA-7941-B021-49E7BCBC99B7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4B639D-3413-F86F-57FD-603D66E17C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3662" y="2019299"/>
            <a:ext cx="5447036" cy="1205458"/>
          </a:xfrm>
        </p:spPr>
        <p:txBody>
          <a:bodyPr/>
          <a:lstStyle/>
          <a:p>
            <a:r>
              <a:rPr lang="en-US" dirty="0"/>
              <a:t>Table 1. Number of databases with measurements taken for at least x% of patients in the target population (patients treated for newly diagnosed stroke)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3217F3-585E-34C0-3A19-F955D47C0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0698" y="1579637"/>
            <a:ext cx="8174518" cy="28326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06A99AE-4520-AB8B-48B3-696922FE87BA}"/>
              </a:ext>
            </a:extLst>
          </p:cNvPr>
          <p:cNvSpPr txBox="1"/>
          <p:nvPr/>
        </p:nvSpPr>
        <p:spPr>
          <a:xfrm>
            <a:off x="5884053" y="4743549"/>
            <a:ext cx="86278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2045845">
              <a:spcBef>
                <a:spcPts val="0"/>
              </a:spcBef>
              <a:buClr>
                <a:srgbClr val="63666A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2000" b="1" dirty="0">
                <a:solidFill>
                  <a:schemeClr val="tx2"/>
                </a:solidFill>
                <a:latin typeface="+mn-lt"/>
                <a:sym typeface="Arial" pitchFamily="-65" charset="0"/>
              </a:rPr>
              <a:t>Optum EHR</a:t>
            </a: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: the most comprehensive coverage, recording </a:t>
            </a:r>
            <a:r>
              <a:rPr lang="en-US" sz="2000" b="1" dirty="0">
                <a:solidFill>
                  <a:schemeClr val="tx2"/>
                </a:solidFill>
                <a:latin typeface="+mn-lt"/>
                <a:sym typeface="Arial" pitchFamily="-65" charset="0"/>
              </a:rPr>
              <a:t>5 </a:t>
            </a: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measurements for </a:t>
            </a:r>
            <a:r>
              <a:rPr lang="en-US" sz="2000" b="1" dirty="0">
                <a:solidFill>
                  <a:schemeClr val="tx2"/>
                </a:solidFill>
                <a:latin typeface="+mn-lt"/>
                <a:sym typeface="Arial" pitchFamily="-65" charset="0"/>
              </a:rPr>
              <a:t>95%</a:t>
            </a: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 or more of patients</a:t>
            </a:r>
          </a:p>
          <a:p>
            <a:pPr marL="342900" indent="-342900" defTabSz="2045845">
              <a:spcBef>
                <a:spcPts val="0"/>
              </a:spcBef>
              <a:buClr>
                <a:srgbClr val="63666A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Identified </a:t>
            </a:r>
            <a:r>
              <a:rPr lang="en-US" sz="2000" b="1" dirty="0">
                <a:solidFill>
                  <a:schemeClr val="tx2"/>
                </a:solidFill>
                <a:latin typeface="+mn-lt"/>
                <a:sym typeface="Arial" pitchFamily="-65" charset="0"/>
              </a:rPr>
              <a:t>21 </a:t>
            </a: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measurements recorded in at least </a:t>
            </a:r>
            <a:r>
              <a:rPr lang="en-US" sz="2000" b="1" dirty="0">
                <a:solidFill>
                  <a:schemeClr val="tx2"/>
                </a:solidFill>
                <a:latin typeface="+mn-lt"/>
                <a:sym typeface="Arial" pitchFamily="-65" charset="0"/>
              </a:rPr>
              <a:t>75% </a:t>
            </a: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of the Optum EHR target population and will be integrated for future feasibility study</a:t>
            </a:r>
          </a:p>
          <a:p>
            <a:pPr marL="342900" marR="0" lvl="0" indent="-342900" defTabSz="2045845" latinLnBrk="0">
              <a:spcBef>
                <a:spcPts val="0"/>
              </a:spcBef>
              <a:buClr>
                <a:srgbClr val="63666A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2000" b="1" dirty="0">
                <a:solidFill>
                  <a:schemeClr val="tx2"/>
                </a:solidFill>
                <a:latin typeface="+mn-lt"/>
                <a:sym typeface="Arial" pitchFamily="-65" charset="0"/>
              </a:rPr>
              <a:t>Claims databases </a:t>
            </a: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have lower coverage, lacking sufficient measurements for half or more of the patients</a:t>
            </a:r>
          </a:p>
          <a:p>
            <a:pPr marL="342900" marR="0" lvl="0" indent="-342900" defTabSz="2045845" latinLnBrk="0">
              <a:spcBef>
                <a:spcPts val="0"/>
              </a:spcBef>
              <a:buClr>
                <a:srgbClr val="63666A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Only </a:t>
            </a:r>
            <a:r>
              <a:rPr lang="en-US" sz="2000" b="1" dirty="0">
                <a:solidFill>
                  <a:schemeClr val="tx2"/>
                </a:solidFill>
                <a:latin typeface="+mn-lt"/>
                <a:sym typeface="Arial" pitchFamily="-65" charset="0"/>
              </a:rPr>
              <a:t>38</a:t>
            </a: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 measurements, including blood glucose, lipase, and iron, were recorded for at least </a:t>
            </a:r>
            <a:r>
              <a:rPr lang="en-US" sz="2000" b="1" dirty="0">
                <a:solidFill>
                  <a:schemeClr val="tx2"/>
                </a:solidFill>
                <a:latin typeface="+mn-lt"/>
                <a:sym typeface="Arial" pitchFamily="-65" charset="0"/>
              </a:rPr>
              <a:t>5%</a:t>
            </a:r>
            <a:r>
              <a:rPr lang="en-US" sz="2000" dirty="0">
                <a:solidFill>
                  <a:schemeClr val="tx2"/>
                </a:solidFill>
                <a:latin typeface="+mn-lt"/>
                <a:sym typeface="Arial" pitchFamily="-65" charset="0"/>
              </a:rPr>
              <a:t> of the target population in all five databases</a:t>
            </a:r>
          </a:p>
        </p:txBody>
      </p:sp>
    </p:spTree>
    <p:extLst>
      <p:ext uri="{BB962C8B-B14F-4D97-AF65-F5344CB8AC3E}">
        <p14:creationId xmlns:p14="http://schemas.microsoft.com/office/powerpoint/2010/main" val="51289603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662" y="367280"/>
            <a:ext cx="13755370" cy="923330"/>
          </a:xfrm>
        </p:spPr>
        <p:txBody>
          <a:bodyPr/>
          <a:lstStyle/>
          <a:p>
            <a:r>
              <a:rPr lang="en-US" spc="-150" dirty="0"/>
              <a:t>Results</a:t>
            </a:r>
            <a:br>
              <a:rPr lang="en-US" spc="-150" dirty="0"/>
            </a:br>
            <a:r>
              <a:rPr lang="en-US" spc="-150" dirty="0"/>
              <a:t>Pre-investigation</a:t>
            </a:r>
          </a:p>
        </p:txBody>
      </p:sp>
      <p:sp>
        <p:nvSpPr>
          <p:cNvPr id="7" name="Text Placeholder 19">
            <a:extLst>
              <a:ext uri="{FF2B5EF4-FFF2-40B4-BE49-F238E27FC236}">
                <a16:creationId xmlns:a16="http://schemas.microsoft.com/office/drawing/2014/main" id="{B94E460B-9DEA-7941-B021-49E7BCBC99B7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816501-AAE5-214E-B100-00C3DC5F5E3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4B639D-3413-F86F-57FD-603D66E17C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3662" y="1769572"/>
            <a:ext cx="4204683" cy="2406017"/>
          </a:xfrm>
        </p:spPr>
        <p:txBody>
          <a:bodyPr/>
          <a:lstStyle/>
          <a:p>
            <a:r>
              <a:rPr lang="en-US" dirty="0"/>
              <a:t>Figure 1. Frequency of units for measurement of body weight in Optum EHR. </a:t>
            </a:r>
          </a:p>
          <a:p>
            <a:r>
              <a:rPr lang="en-US" dirty="0"/>
              <a:t>Units that don’t map to standard measure concepts were merged into “No matching concept”.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B44BF2-C117-A11B-E6CF-FA3D8A8E3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45" y="1489005"/>
            <a:ext cx="9486503" cy="584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6000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A2F69ED4-9DA7-F60F-8E07-63615AF3362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1361" y="7312343"/>
            <a:ext cx="13182600" cy="191116"/>
          </a:xfrm>
        </p:spPr>
        <p:txBody>
          <a:bodyPr/>
          <a:lstStyle/>
          <a:p>
            <a:endParaRPr lang="en-US"/>
          </a:p>
        </p:txBody>
      </p:sp>
      <p:pic>
        <p:nvPicPr>
          <p:cNvPr id="6" name="Picture 5" descr="A screenshot of a phone&#10;&#10;Description automatically generated">
            <a:extLst>
              <a:ext uri="{FF2B5EF4-FFF2-40B4-BE49-F238E27FC236}">
                <a16:creationId xmlns:a16="http://schemas.microsoft.com/office/drawing/2014/main" id="{AEFA55A4-D4AE-8B93-7FBF-0E2D445EE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8108" y="2178571"/>
            <a:ext cx="9569733" cy="3159817"/>
          </a:xfrm>
          <a:prstGeom prst="rect">
            <a:avLst/>
          </a:prstGeom>
          <a:noFill/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4B639D-3413-F86F-57FD-603D66E17C1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3662" y="1929769"/>
            <a:ext cx="3972433" cy="5008242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2"/>
                </a:solidFill>
              </a:rPr>
              <a:t>Table 2. Example measurement concepts and dominant units found with for at least 75% of patients for target population in Optum EHR. </a:t>
            </a:r>
          </a:p>
          <a:p>
            <a:pPr marL="0" indent="0">
              <a:buNone/>
            </a:pPr>
            <a:endParaRPr lang="en-US" sz="2000" dirty="0">
              <a:solidFill>
                <a:schemeClr val="tx2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tx2"/>
                </a:solidFill>
              </a:rPr>
              <a:t>The standard unit percentage: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tx2"/>
                </a:solidFill>
              </a:rPr>
              <a:t>the total coverage that map to vocabulary concepts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solidFill>
                  <a:schemeClr val="tx2"/>
                </a:solidFill>
              </a:rPr>
              <a:t>(and can therefore be mapped to a common unit).</a:t>
            </a:r>
          </a:p>
          <a:p>
            <a:pPr>
              <a:lnSpc>
                <a:spcPct val="90000"/>
              </a:lnSpc>
            </a:pPr>
            <a:endParaRPr lang="en-US" sz="23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3149-BD89-535D-C12F-9D877C1A2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3358680" y="7629524"/>
            <a:ext cx="545280" cy="400050"/>
          </a:xfrm>
        </p:spPr>
        <p:txBody>
          <a:bodyPr anchor="ctr">
            <a:normAutofit/>
          </a:bodyPr>
          <a:lstStyle/>
          <a:p>
            <a:fld id="{AD816501-AAE5-214E-B100-00C3DC5F5E3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9000B48E-818F-0005-65E1-4F058F4EFD9E}"/>
              </a:ext>
            </a:extLst>
          </p:cNvPr>
          <p:cNvSpPr/>
          <p:nvPr/>
        </p:nvSpPr>
        <p:spPr>
          <a:xfrm flipH="1">
            <a:off x="11488049" y="355871"/>
            <a:ext cx="2829792" cy="1635533"/>
          </a:xfrm>
          <a:prstGeom prst="cloudCallout">
            <a:avLst>
              <a:gd name="adj1" fmla="val -29323"/>
              <a:gd name="adj2" fmla="val 61335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tx2"/>
                </a:solidFill>
                <a:sym typeface="Arial" pitchFamily="-65" charset="0"/>
              </a:rPr>
              <a:t>Can you see the issue for measurements? </a:t>
            </a:r>
            <a:r>
              <a:rPr lang="en-US" sz="1800" dirty="0">
                <a:solidFill>
                  <a:schemeClr val="tx2"/>
                </a:solidFill>
                <a:sym typeface="Wingdings" panose="05000000000000000000" pitchFamily="2" charset="2"/>
              </a:rPr>
              <a:t></a:t>
            </a:r>
            <a:endParaRPr lang="en-US" sz="1800" dirty="0">
              <a:solidFill>
                <a:schemeClr val="tx2"/>
              </a:solidFill>
              <a:sym typeface="Arial" pitchFamily="-65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F7B301-3007-72F0-5C6E-D8D524B0903B}"/>
              </a:ext>
            </a:extLst>
          </p:cNvPr>
          <p:cNvSpPr/>
          <p:nvPr/>
        </p:nvSpPr>
        <p:spPr>
          <a:xfrm>
            <a:off x="13432699" y="2178570"/>
            <a:ext cx="1170892" cy="3159816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A6E0415-C2A3-25F8-FF65-A788319F5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662" y="367280"/>
            <a:ext cx="13755370" cy="923330"/>
          </a:xfrm>
        </p:spPr>
        <p:txBody>
          <a:bodyPr/>
          <a:lstStyle/>
          <a:p>
            <a:r>
              <a:rPr lang="en-US" spc="-150" dirty="0"/>
              <a:t>Results</a:t>
            </a:r>
            <a:br>
              <a:rPr lang="en-US" spc="-150" dirty="0"/>
            </a:br>
            <a:r>
              <a:rPr lang="en-US" spc="-150" dirty="0"/>
              <a:t>Pre-investigation</a:t>
            </a:r>
          </a:p>
        </p:txBody>
      </p:sp>
      <p:sp>
        <p:nvSpPr>
          <p:cNvPr id="2" name="Text Placeholder 19">
            <a:extLst>
              <a:ext uri="{FF2B5EF4-FFF2-40B4-BE49-F238E27FC236}">
                <a16:creationId xmlns:a16="http://schemas.microsoft.com/office/drawing/2014/main" id="{E1EF5CD4-A119-1BD6-9ECB-A7E16201C71F}"/>
              </a:ext>
            </a:extLst>
          </p:cNvPr>
          <p:cNvSpPr txBox="1">
            <a:spLocks/>
          </p:cNvSpPr>
          <p:nvPr/>
        </p:nvSpPr>
        <p:spPr>
          <a:xfrm>
            <a:off x="5447036" y="7629727"/>
            <a:ext cx="3610772" cy="401952"/>
          </a:xfrm>
          <a:prstGeom prst="rect">
            <a:avLst/>
          </a:prstGeom>
        </p:spPr>
        <p:txBody>
          <a:bodyPr anchor="ctr"/>
          <a:lstStyle>
            <a:lvl1pPr marL="0" indent="0" algn="r" rtl="0" eaLnBrk="1" fontAlgn="base" hangingPunct="1">
              <a:lnSpc>
                <a:spcPct val="100000"/>
              </a:lnSpc>
              <a:spcBef>
                <a:spcPts val="216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 b="1" baseline="0">
                <a:solidFill>
                  <a:schemeClr val="tx1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1pPr>
            <a:lvl2pPr marL="26060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2pPr>
            <a:lvl3pPr marL="636422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3pPr>
            <a:lvl4pPr marL="1075334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4pPr>
            <a:lvl5pPr marL="1556195" indent="0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>
                <a:srgbClr val="63666A"/>
              </a:buClr>
              <a:buSzPct val="100000"/>
              <a:buFont typeface="Arial" pitchFamily="-65" charset="0"/>
              <a:buNone/>
              <a:defRPr sz="1200">
                <a:solidFill>
                  <a:srgbClr val="595959"/>
                </a:solidFill>
                <a:latin typeface="+mn-lt"/>
                <a:ea typeface="Arial Unicode MS" pitchFamily="-65" charset="0"/>
                <a:cs typeface="Arial Unicode MS" pitchFamily="-65" charset="0"/>
                <a:sym typeface="Arial" pitchFamily="-65" charset="0"/>
              </a:defRPr>
            </a:lvl5pPr>
            <a:lvl6pPr marL="2131468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6pPr>
            <a:lvl7pPr marL="2477111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7pPr>
            <a:lvl8pPr marL="2822754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8pPr>
            <a:lvl9pPr marL="3168397" indent="-230429" algn="l" rtl="0" eaLnBrk="1" fontAlgn="base" hangingPunct="1">
              <a:spcBef>
                <a:spcPts val="455"/>
              </a:spcBef>
              <a:spcAft>
                <a:spcPct val="0"/>
              </a:spcAft>
              <a:buSzPct val="100000"/>
              <a:buFont typeface="Arial" pitchFamily="-110" charset="0"/>
              <a:buChar char="»"/>
              <a:defRPr sz="204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-110" charset="0"/>
              </a:defRPr>
            </a:lvl9pPr>
          </a:lstStyle>
          <a:p>
            <a:pPr algn="ctr" defTabSz="914400"/>
            <a:r>
              <a:rPr lang="en-US" kern="0" dirty="0">
                <a:solidFill>
                  <a:srgbClr val="63666A"/>
                </a:solidFill>
              </a:rPr>
              <a:t>GEO - Observational Health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119214119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J&amp;J Corporate Fullscreen">
  <a:themeElements>
    <a:clrScheme name="Custom 3">
      <a:dk1>
        <a:srgbClr val="212121"/>
      </a:dk1>
      <a:lt1>
        <a:srgbClr val="FFFFFF"/>
      </a:lt1>
      <a:dk2>
        <a:srgbClr val="63666A"/>
      </a:dk2>
      <a:lt2>
        <a:srgbClr val="F4F4F4"/>
      </a:lt2>
      <a:accent1>
        <a:srgbClr val="C8102E"/>
      </a:accent1>
      <a:accent2>
        <a:srgbClr val="000099"/>
      </a:accent2>
      <a:accent3>
        <a:srgbClr val="CC0099"/>
      </a:accent3>
      <a:accent4>
        <a:srgbClr val="009999"/>
      </a:accent4>
      <a:accent5>
        <a:srgbClr val="FF6600"/>
      </a:accent5>
      <a:accent6>
        <a:srgbClr val="6633CC"/>
      </a:accent6>
      <a:hlink>
        <a:srgbClr val="000099"/>
      </a:hlink>
      <a:folHlink>
        <a:srgbClr val="888B8D"/>
      </a:folHlink>
    </a:clrScheme>
    <a:fontScheme name="Title &amp; Bullets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3200" b="0" i="0" u="none" strike="noStrike" cap="none" normalizeH="0" baseline="0" dirty="0" err="1" smtClean="0">
            <a:ln>
              <a:noFill/>
            </a:ln>
            <a:solidFill>
              <a:schemeClr val="bg1"/>
            </a:solidFill>
            <a:effectLst/>
            <a:latin typeface="Arial" pitchFamily="-110" charset="0"/>
            <a:ea typeface="ヒラギノ角ゴ ProN W3" pitchFamily="-110" charset="-128"/>
            <a:cs typeface="ヒラギノ角ゴ ProN W3" pitchFamily="-110" charset="-128"/>
            <a:sym typeface="Arial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0C0C0"/>
        </a:solidFill>
        <a:ln w="12700" cap="flat" cmpd="sng" algn="ctr">
          <a:solidFill>
            <a:srgbClr val="777777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777777"/>
            </a:solidFill>
            <a:effectLst/>
            <a:latin typeface="Arial" pitchFamily="-110" charset="0"/>
            <a:ea typeface="ヒラギノ角ゴ ProN W3" pitchFamily="-110" charset="-128"/>
            <a:cs typeface="ヒラギノ角ゴ ProN W3" pitchFamily="-110" charset="-128"/>
            <a:sym typeface="Arial" pitchFamily="-110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2" id="{30DF2A73-5A31-5B45-B812-29C9C639DC3A}" vid="{09BA5CA5-A7C5-604E-82A1-9320D27E1E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51346739B73884B993FE2C21277A0D8" ma:contentTypeVersion="9" ma:contentTypeDescription="Create a new document." ma:contentTypeScope="" ma:versionID="5e3b530e7edea17daaedb91396ce8b7c">
  <xsd:schema xmlns:xsd="http://www.w3.org/2001/XMLSchema" xmlns:xs="http://www.w3.org/2001/XMLSchema" xmlns:p="http://schemas.microsoft.com/office/2006/metadata/properties" xmlns:ns2="603be549-cbb7-4883-ad77-63bd13f740f2" targetNamespace="http://schemas.microsoft.com/office/2006/metadata/properties" ma:root="true" ma:fieldsID="0e202fdfd9febcc8b22cc760322cd92e" ns2:_="">
    <xsd:import namespace="603be549-cbb7-4883-ad77-63bd13f740f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3be549-cbb7-4883-ad77-63bd13f740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08DEE2-19A6-4CBE-B91D-BF10146487B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61063C3-2FB9-4944-BA7A-69951DECA3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03be549-cbb7-4883-ad77-63bd13f740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5419057-24C9-4EE4-AF2E-3587D5CAAB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2556</TotalTime>
  <Words>1468</Words>
  <Application>Microsoft Office PowerPoint</Application>
  <PresentationFormat>Custom</PresentationFormat>
  <Paragraphs>168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Georgia</vt:lpstr>
      <vt:lpstr>Verdana</vt:lpstr>
      <vt:lpstr>J&amp;J Corporate Fullscreen</vt:lpstr>
      <vt:lpstr>Real World Evidence Using Measurement Values for Patient-Level Prediction Models: a Feasibility Study </vt:lpstr>
      <vt:lpstr>Agenda</vt:lpstr>
      <vt:lpstr>Introduction/Background</vt:lpstr>
      <vt:lpstr>Methods Predict Future Ischemic Stroke Events amongst Patients with Atrial Fibrillation (AFib) in 1yr after AFib diagnosis</vt:lpstr>
      <vt:lpstr>Methods Predict Future Ischemic Stroke Events amongst Patients with Atrial Fibrillation (AFib) in 1yr after AFib diagnosis</vt:lpstr>
      <vt:lpstr>Methods Predict Future Ischemic Stroke Events amongst Patients with Atrial Fibrillation (AFib) in 1yr after AFib diagnosis</vt:lpstr>
      <vt:lpstr>Results Pre-investigation</vt:lpstr>
      <vt:lpstr>Results Pre-investigation</vt:lpstr>
      <vt:lpstr>Results Pre-investigation</vt:lpstr>
      <vt:lpstr>Results</vt:lpstr>
      <vt:lpstr>Results</vt:lpstr>
      <vt:lpstr>Summary</vt:lpstr>
      <vt:lpstr>Future Directions</vt:lpstr>
      <vt:lpstr>Acknowledgements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joanna K</dc:creator>
  <cp:lastModifiedBy>Wang, Elena   [JRDUS]</cp:lastModifiedBy>
  <cp:revision>335</cp:revision>
  <dcterms:created xsi:type="dcterms:W3CDTF">2018-06-06T22:07:21Z</dcterms:created>
  <dcterms:modified xsi:type="dcterms:W3CDTF">2023-08-06T20:29:17Z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0x010100951346739B73884B993FE2C21277A0D8</vt:lpwstr>
  </property>
</Properties>
</file>

<file path=docProps/thumbnail.jpeg>
</file>